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81" r:id="rId2"/>
    <p:sldId id="276" r:id="rId3"/>
    <p:sldId id="293" r:id="rId4"/>
    <p:sldId id="296" r:id="rId5"/>
    <p:sldId id="297" r:id="rId6"/>
    <p:sldId id="298" r:id="rId7"/>
    <p:sldId id="311" r:id="rId8"/>
    <p:sldId id="312" r:id="rId9"/>
    <p:sldId id="299" r:id="rId10"/>
    <p:sldId id="284" r:id="rId11"/>
    <p:sldId id="285" r:id="rId12"/>
    <p:sldId id="283" r:id="rId13"/>
    <p:sldId id="286" r:id="rId14"/>
    <p:sldId id="291" r:id="rId15"/>
    <p:sldId id="313" r:id="rId16"/>
    <p:sldId id="287" r:id="rId17"/>
    <p:sldId id="288" r:id="rId18"/>
    <p:sldId id="301" r:id="rId19"/>
    <p:sldId id="302" r:id="rId20"/>
    <p:sldId id="305" r:id="rId21"/>
    <p:sldId id="306" r:id="rId22"/>
    <p:sldId id="308" r:id="rId23"/>
    <p:sldId id="303" r:id="rId24"/>
    <p:sldId id="307" r:id="rId25"/>
    <p:sldId id="309" r:id="rId26"/>
    <p:sldId id="310" r:id="rId27"/>
    <p:sldId id="304" r:id="rId28"/>
    <p:sldId id="289" r:id="rId29"/>
    <p:sldId id="295" r:id="rId30"/>
    <p:sldId id="279"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FAFAF"/>
    <a:srgbClr val="6E6E6E"/>
    <a:srgbClr val="D52B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94616" autoAdjust="0"/>
  </p:normalViewPr>
  <p:slideViewPr>
    <p:cSldViewPr snapToObjects="1">
      <p:cViewPr>
        <p:scale>
          <a:sx n="100" d="100"/>
          <a:sy n="100" d="100"/>
        </p:scale>
        <p:origin x="-1944"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08" d="100"/>
          <a:sy n="108" d="100"/>
        </p:scale>
        <p:origin x="-343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94A614-D27A-47D2-BF62-73ABFEDA18B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it-IT"/>
        </a:p>
      </dgm:t>
    </dgm:pt>
    <dgm:pt modelId="{C27C8622-F974-4441-9AA9-8B074D5690F2}">
      <dgm:prSet/>
      <dgm:spPr/>
      <dgm:t>
        <a:bodyPr/>
        <a:lstStyle/>
        <a:p>
          <a:pPr rtl="0"/>
          <a:r>
            <a:rPr lang="en-GB" dirty="0" smtClean="0"/>
            <a:t>1</a:t>
          </a:r>
          <a:endParaRPr lang="it-IT" dirty="0"/>
        </a:p>
      </dgm:t>
    </dgm:pt>
    <dgm:pt modelId="{B229BD16-9C6C-4077-8021-3F52EB202EAB}" type="parTrans" cxnId="{8333AE03-D94F-491D-80B6-882AE6F20C83}">
      <dgm:prSet/>
      <dgm:spPr/>
      <dgm:t>
        <a:bodyPr/>
        <a:lstStyle/>
        <a:p>
          <a:endParaRPr lang="it-IT"/>
        </a:p>
      </dgm:t>
    </dgm:pt>
    <dgm:pt modelId="{99243EC8-87C7-4FD3-93D6-D8AC4A001DEE}" type="sibTrans" cxnId="{8333AE03-D94F-491D-80B6-882AE6F20C83}">
      <dgm:prSet/>
      <dgm:spPr/>
      <dgm:t>
        <a:bodyPr/>
        <a:lstStyle/>
        <a:p>
          <a:endParaRPr lang="it-IT"/>
        </a:p>
      </dgm:t>
    </dgm:pt>
    <dgm:pt modelId="{15246F14-94A7-4B90-8DB7-BE91A2D852C9}">
      <dgm:prSet/>
      <dgm:spPr/>
      <dgm:t>
        <a:bodyPr/>
        <a:lstStyle/>
        <a:p>
          <a:pPr rtl="0"/>
          <a:r>
            <a:rPr lang="en-GB" dirty="0" smtClean="0"/>
            <a:t>2</a:t>
          </a:r>
          <a:endParaRPr lang="it-IT" dirty="0"/>
        </a:p>
      </dgm:t>
    </dgm:pt>
    <dgm:pt modelId="{AFCEB99B-88C6-41A1-92A5-EEC30CD7ADFA}" type="parTrans" cxnId="{652CC4A2-86AE-4065-992A-E1F3FE6EE310}">
      <dgm:prSet/>
      <dgm:spPr/>
      <dgm:t>
        <a:bodyPr/>
        <a:lstStyle/>
        <a:p>
          <a:endParaRPr lang="it-IT"/>
        </a:p>
      </dgm:t>
    </dgm:pt>
    <dgm:pt modelId="{4E4FA2C6-E12F-4D1E-8575-B7E25F11387C}" type="sibTrans" cxnId="{652CC4A2-86AE-4065-992A-E1F3FE6EE310}">
      <dgm:prSet/>
      <dgm:spPr/>
      <dgm:t>
        <a:bodyPr/>
        <a:lstStyle/>
        <a:p>
          <a:endParaRPr lang="it-IT"/>
        </a:p>
      </dgm:t>
    </dgm:pt>
    <dgm:pt modelId="{C01591A0-8800-4280-8E74-7F8665DBA1B8}">
      <dgm:prSet/>
      <dgm:spPr/>
      <dgm:t>
        <a:bodyPr/>
        <a:lstStyle/>
        <a:p>
          <a:pPr rtl="0"/>
          <a:r>
            <a:rPr lang="en-GB" dirty="0" smtClean="0"/>
            <a:t>3</a:t>
          </a:r>
          <a:endParaRPr lang="it-IT" dirty="0"/>
        </a:p>
      </dgm:t>
    </dgm:pt>
    <dgm:pt modelId="{48C13A44-1F66-401F-A346-4D257ECC1C9C}" type="parTrans" cxnId="{1DAC2E1B-5AAC-4F89-B04D-CD48971EDD84}">
      <dgm:prSet/>
      <dgm:spPr/>
      <dgm:t>
        <a:bodyPr/>
        <a:lstStyle/>
        <a:p>
          <a:endParaRPr lang="it-IT"/>
        </a:p>
      </dgm:t>
    </dgm:pt>
    <dgm:pt modelId="{88007D1B-413A-497B-B13B-B87E311DF5BE}" type="sibTrans" cxnId="{1DAC2E1B-5AAC-4F89-B04D-CD48971EDD84}">
      <dgm:prSet/>
      <dgm:spPr/>
      <dgm:t>
        <a:bodyPr/>
        <a:lstStyle/>
        <a:p>
          <a:endParaRPr lang="it-IT"/>
        </a:p>
      </dgm:t>
    </dgm:pt>
    <dgm:pt modelId="{72C91E10-8B04-420C-82C9-4EE57219B494}">
      <dgm:prSet/>
      <dgm:spPr/>
      <dgm:t>
        <a:bodyPr/>
        <a:lstStyle/>
        <a:p>
          <a:pPr rtl="0"/>
          <a:r>
            <a:rPr lang="en-GB" dirty="0" smtClean="0"/>
            <a:t>4</a:t>
          </a:r>
          <a:endParaRPr lang="it-IT" dirty="0"/>
        </a:p>
      </dgm:t>
    </dgm:pt>
    <dgm:pt modelId="{71141BAC-9717-4271-B494-E86D9E77BE3A}" type="parTrans" cxnId="{2A61B2CA-4ED7-450E-BA00-05397370B28A}">
      <dgm:prSet/>
      <dgm:spPr/>
      <dgm:t>
        <a:bodyPr/>
        <a:lstStyle/>
        <a:p>
          <a:endParaRPr lang="it-IT"/>
        </a:p>
      </dgm:t>
    </dgm:pt>
    <dgm:pt modelId="{13FC9F1F-72B3-4CCF-A141-667DCB5D2BFD}" type="sibTrans" cxnId="{2A61B2CA-4ED7-450E-BA00-05397370B28A}">
      <dgm:prSet/>
      <dgm:spPr/>
      <dgm:t>
        <a:bodyPr/>
        <a:lstStyle/>
        <a:p>
          <a:endParaRPr lang="it-IT"/>
        </a:p>
      </dgm:t>
    </dgm:pt>
    <dgm:pt modelId="{10630234-B9BA-4676-9F68-605A597E406E}">
      <dgm:prSet/>
      <dgm:spPr/>
      <dgm:t>
        <a:bodyPr/>
        <a:lstStyle/>
        <a:p>
          <a:pPr rtl="0"/>
          <a:r>
            <a:rPr lang="en-GB" dirty="0" smtClean="0"/>
            <a:t>5</a:t>
          </a:r>
          <a:endParaRPr lang="it-IT" dirty="0"/>
        </a:p>
      </dgm:t>
    </dgm:pt>
    <dgm:pt modelId="{4D61CA35-98E7-4562-BC7B-8843798F63E7}" type="parTrans" cxnId="{72E9F336-8751-498B-8C9E-FA766BB381B3}">
      <dgm:prSet/>
      <dgm:spPr/>
      <dgm:t>
        <a:bodyPr/>
        <a:lstStyle/>
        <a:p>
          <a:endParaRPr lang="it-IT"/>
        </a:p>
      </dgm:t>
    </dgm:pt>
    <dgm:pt modelId="{0A6F1CC4-CAF3-4C38-A993-4D47A11BED6B}" type="sibTrans" cxnId="{72E9F336-8751-498B-8C9E-FA766BB381B3}">
      <dgm:prSet/>
      <dgm:spPr/>
      <dgm:t>
        <a:bodyPr/>
        <a:lstStyle/>
        <a:p>
          <a:endParaRPr lang="it-IT"/>
        </a:p>
      </dgm:t>
    </dgm:pt>
    <dgm:pt modelId="{D84E33E4-94F0-4C3D-8F64-84D99D101325}">
      <dgm:prSet/>
      <dgm:spPr/>
      <dgm:t>
        <a:bodyPr/>
        <a:lstStyle/>
        <a:p>
          <a:pPr rtl="0"/>
          <a:r>
            <a:rPr lang="en-GB" dirty="0" smtClean="0"/>
            <a:t>6</a:t>
          </a:r>
          <a:endParaRPr lang="it-IT" dirty="0"/>
        </a:p>
      </dgm:t>
    </dgm:pt>
    <dgm:pt modelId="{36FF4D8F-0102-43AB-B277-CC3F3A208ABF}" type="parTrans" cxnId="{7312A75E-926F-4F90-8E1F-CBD1527C856D}">
      <dgm:prSet/>
      <dgm:spPr/>
      <dgm:t>
        <a:bodyPr/>
        <a:lstStyle/>
        <a:p>
          <a:endParaRPr lang="it-IT"/>
        </a:p>
      </dgm:t>
    </dgm:pt>
    <dgm:pt modelId="{AA283E02-67A6-4D1D-920F-779330FE7942}" type="sibTrans" cxnId="{7312A75E-926F-4F90-8E1F-CBD1527C856D}">
      <dgm:prSet/>
      <dgm:spPr/>
      <dgm:t>
        <a:bodyPr/>
        <a:lstStyle/>
        <a:p>
          <a:endParaRPr lang="it-IT"/>
        </a:p>
      </dgm:t>
    </dgm:pt>
    <dgm:pt modelId="{EE42ADB7-6D86-49C8-BC85-BF9F52E2032A}">
      <dgm:prSet/>
      <dgm:spPr/>
      <dgm:t>
        <a:bodyPr/>
        <a:lstStyle/>
        <a:p>
          <a:pPr rtl="0"/>
          <a:r>
            <a:rPr lang="en-GB" dirty="0" smtClean="0"/>
            <a:t>7</a:t>
          </a:r>
          <a:endParaRPr lang="it-IT" dirty="0"/>
        </a:p>
      </dgm:t>
    </dgm:pt>
    <dgm:pt modelId="{8792F6CC-63F4-45DE-BD69-4FC1E75EC314}" type="parTrans" cxnId="{2FB1DB1E-4672-413C-8DFD-F1E45A31C25F}">
      <dgm:prSet/>
      <dgm:spPr/>
      <dgm:t>
        <a:bodyPr/>
        <a:lstStyle/>
        <a:p>
          <a:endParaRPr lang="it-IT"/>
        </a:p>
      </dgm:t>
    </dgm:pt>
    <dgm:pt modelId="{3C51BE91-FEA7-43AC-9BA0-25A423C118CD}" type="sibTrans" cxnId="{2FB1DB1E-4672-413C-8DFD-F1E45A31C25F}">
      <dgm:prSet/>
      <dgm:spPr/>
      <dgm:t>
        <a:bodyPr/>
        <a:lstStyle/>
        <a:p>
          <a:endParaRPr lang="it-IT"/>
        </a:p>
      </dgm:t>
    </dgm:pt>
    <dgm:pt modelId="{899F6761-CFF2-4DE0-95FE-DF5D1257562A}">
      <dgm:prSet/>
      <dgm:spPr/>
      <dgm:t>
        <a:bodyPr/>
        <a:lstStyle/>
        <a:p>
          <a:pPr rtl="0"/>
          <a:r>
            <a:rPr lang="en-GB" dirty="0" smtClean="0"/>
            <a:t>8</a:t>
          </a:r>
          <a:endParaRPr lang="it-IT" dirty="0"/>
        </a:p>
      </dgm:t>
    </dgm:pt>
    <dgm:pt modelId="{F654F481-A1B2-4352-BF20-8B5E9D936171}" type="parTrans" cxnId="{4899599C-3CE0-4058-87C2-E6220E049DD6}">
      <dgm:prSet/>
      <dgm:spPr/>
      <dgm:t>
        <a:bodyPr/>
        <a:lstStyle/>
        <a:p>
          <a:endParaRPr lang="it-IT"/>
        </a:p>
      </dgm:t>
    </dgm:pt>
    <dgm:pt modelId="{EF849562-80EA-4A01-AC89-27FF2B268DC9}" type="sibTrans" cxnId="{4899599C-3CE0-4058-87C2-E6220E049DD6}">
      <dgm:prSet/>
      <dgm:spPr/>
      <dgm:t>
        <a:bodyPr/>
        <a:lstStyle/>
        <a:p>
          <a:endParaRPr lang="it-IT"/>
        </a:p>
      </dgm:t>
    </dgm:pt>
    <dgm:pt modelId="{C417FD4E-CCE9-4709-B8CF-221A96AECE05}">
      <dgm:prSet/>
      <dgm:spPr/>
      <dgm:t>
        <a:bodyPr/>
        <a:lstStyle/>
        <a:p>
          <a:pPr rtl="0"/>
          <a:r>
            <a:rPr lang="en-GB" smtClean="0"/>
            <a:t>The Qualifications framework </a:t>
          </a:r>
          <a:endParaRPr lang="it-IT"/>
        </a:p>
      </dgm:t>
    </dgm:pt>
    <dgm:pt modelId="{763B4118-F01B-4B52-8E51-077A3173E446}" type="parTrans" cxnId="{D676C7F4-0E77-4CB8-9677-1323E1434E63}">
      <dgm:prSet/>
      <dgm:spPr/>
      <dgm:t>
        <a:bodyPr/>
        <a:lstStyle/>
        <a:p>
          <a:endParaRPr lang="it-IT"/>
        </a:p>
      </dgm:t>
    </dgm:pt>
    <dgm:pt modelId="{BB171D71-AA5B-48BB-A314-9FCB6F67D1ED}" type="sibTrans" cxnId="{D676C7F4-0E77-4CB8-9677-1323E1434E63}">
      <dgm:prSet/>
      <dgm:spPr/>
      <dgm:t>
        <a:bodyPr/>
        <a:lstStyle/>
        <a:p>
          <a:endParaRPr lang="it-IT"/>
        </a:p>
      </dgm:t>
    </dgm:pt>
    <dgm:pt modelId="{2DE0A83A-D869-44E7-8107-53F8926BEB20}">
      <dgm:prSet/>
      <dgm:spPr/>
      <dgm:t>
        <a:bodyPr/>
        <a:lstStyle/>
        <a:p>
          <a:pPr rtl="0"/>
          <a:r>
            <a:rPr lang="en-GB" dirty="0" smtClean="0"/>
            <a:t>EFQ for EHEA</a:t>
          </a:r>
          <a:endParaRPr lang="it-IT" dirty="0"/>
        </a:p>
      </dgm:t>
    </dgm:pt>
    <dgm:pt modelId="{0A81079B-2054-4E4C-98C8-1E4B3ACA5D3D}" type="parTrans" cxnId="{4B7CEFD4-6BF6-4B83-B8F7-CEFC4466F5BF}">
      <dgm:prSet/>
      <dgm:spPr/>
      <dgm:t>
        <a:bodyPr/>
        <a:lstStyle/>
        <a:p>
          <a:endParaRPr lang="it-IT"/>
        </a:p>
      </dgm:t>
    </dgm:pt>
    <dgm:pt modelId="{B27F9F58-25E5-455F-8128-1EAFC27DA849}" type="sibTrans" cxnId="{4B7CEFD4-6BF6-4B83-B8F7-CEFC4466F5BF}">
      <dgm:prSet/>
      <dgm:spPr/>
      <dgm:t>
        <a:bodyPr/>
        <a:lstStyle/>
        <a:p>
          <a:endParaRPr lang="it-IT"/>
        </a:p>
      </dgm:t>
    </dgm:pt>
    <dgm:pt modelId="{BDDDFAD9-7793-4C4C-B1E5-48F5E5299017}">
      <dgm:prSet/>
      <dgm:spPr/>
      <dgm:t>
        <a:bodyPr/>
        <a:lstStyle/>
        <a:p>
          <a:pPr rtl="0"/>
          <a:r>
            <a:rPr lang="en-GB" smtClean="0"/>
            <a:t>EFQ for LLL</a:t>
          </a:r>
          <a:endParaRPr lang="it-IT"/>
        </a:p>
      </dgm:t>
    </dgm:pt>
    <dgm:pt modelId="{F322731E-C2D0-4043-8DDE-39EB9A170A16}" type="parTrans" cxnId="{1B52414D-BF5F-4204-AD96-3EA86076FD43}">
      <dgm:prSet/>
      <dgm:spPr/>
      <dgm:t>
        <a:bodyPr/>
        <a:lstStyle/>
        <a:p>
          <a:endParaRPr lang="it-IT"/>
        </a:p>
      </dgm:t>
    </dgm:pt>
    <dgm:pt modelId="{1C211056-A3CC-42E4-B33C-192857A86225}" type="sibTrans" cxnId="{1B52414D-BF5F-4204-AD96-3EA86076FD43}">
      <dgm:prSet/>
      <dgm:spPr/>
      <dgm:t>
        <a:bodyPr/>
        <a:lstStyle/>
        <a:p>
          <a:endParaRPr lang="it-IT"/>
        </a:p>
      </dgm:t>
    </dgm:pt>
    <dgm:pt modelId="{B3195D7F-AAB1-4F70-AC0C-53C8E7484794}">
      <dgm:prSet/>
      <dgm:spPr/>
      <dgm:t>
        <a:bodyPr/>
        <a:lstStyle/>
        <a:p>
          <a:pPr rtl="0"/>
          <a:r>
            <a:rPr lang="en-GB" dirty="0" smtClean="0"/>
            <a:t>National Qualifications Framework</a:t>
          </a:r>
          <a:endParaRPr lang="it-IT" dirty="0"/>
        </a:p>
      </dgm:t>
    </dgm:pt>
    <dgm:pt modelId="{14C689DC-79D8-4C3F-A6A4-CE7A29F81CB5}" type="parTrans" cxnId="{53116808-88C5-4159-98FC-D8993EFFE419}">
      <dgm:prSet/>
      <dgm:spPr/>
      <dgm:t>
        <a:bodyPr/>
        <a:lstStyle/>
        <a:p>
          <a:endParaRPr lang="it-IT"/>
        </a:p>
      </dgm:t>
    </dgm:pt>
    <dgm:pt modelId="{E63B9CF0-7D17-48AF-A562-BC019AD4491B}" type="sibTrans" cxnId="{53116808-88C5-4159-98FC-D8993EFFE419}">
      <dgm:prSet/>
      <dgm:spPr/>
      <dgm:t>
        <a:bodyPr/>
        <a:lstStyle/>
        <a:p>
          <a:endParaRPr lang="it-IT"/>
        </a:p>
      </dgm:t>
    </dgm:pt>
    <dgm:pt modelId="{9F717D2B-7526-47F5-8843-6981755AEE2B}">
      <dgm:prSet/>
      <dgm:spPr/>
      <dgm:t>
        <a:bodyPr/>
        <a:lstStyle/>
        <a:p>
          <a:pPr rtl="0"/>
          <a:r>
            <a:rPr lang="en-GB" dirty="0" smtClean="0"/>
            <a:t>The three cycles</a:t>
          </a:r>
          <a:endParaRPr lang="it-IT" dirty="0"/>
        </a:p>
      </dgm:t>
    </dgm:pt>
    <dgm:pt modelId="{5E8F309E-43FD-4F1C-8407-23A8098F9C9B}" type="parTrans" cxnId="{CA94E0DF-0D0C-4B92-9D54-356CB5F1F9E7}">
      <dgm:prSet/>
      <dgm:spPr/>
      <dgm:t>
        <a:bodyPr/>
        <a:lstStyle/>
        <a:p>
          <a:endParaRPr lang="it-IT"/>
        </a:p>
      </dgm:t>
    </dgm:pt>
    <dgm:pt modelId="{676CDB05-9572-4020-BEC5-19F2BA8C411B}" type="sibTrans" cxnId="{CA94E0DF-0D0C-4B92-9D54-356CB5F1F9E7}">
      <dgm:prSet/>
      <dgm:spPr/>
      <dgm:t>
        <a:bodyPr/>
        <a:lstStyle/>
        <a:p>
          <a:endParaRPr lang="it-IT"/>
        </a:p>
      </dgm:t>
    </dgm:pt>
    <dgm:pt modelId="{F885D5D2-FD82-4A7A-B866-D1BB68B6293F}">
      <dgm:prSet/>
      <dgm:spPr/>
      <dgm:t>
        <a:bodyPr/>
        <a:lstStyle/>
        <a:p>
          <a:pPr rtl="0"/>
          <a:r>
            <a:rPr lang="en-GB" dirty="0" smtClean="0"/>
            <a:t>ECTS </a:t>
          </a:r>
          <a:endParaRPr lang="it-IT" dirty="0"/>
        </a:p>
      </dgm:t>
    </dgm:pt>
    <dgm:pt modelId="{4D31F794-2899-4958-B169-0CB751BD10AD}" type="parTrans" cxnId="{C64171E3-2D0B-46A4-B217-CE1749D94219}">
      <dgm:prSet/>
      <dgm:spPr/>
      <dgm:t>
        <a:bodyPr/>
        <a:lstStyle/>
        <a:p>
          <a:endParaRPr lang="it-IT"/>
        </a:p>
      </dgm:t>
    </dgm:pt>
    <dgm:pt modelId="{4F7FB075-7A63-4E55-82C1-11590A92BF0D}" type="sibTrans" cxnId="{C64171E3-2D0B-46A4-B217-CE1749D94219}">
      <dgm:prSet/>
      <dgm:spPr/>
      <dgm:t>
        <a:bodyPr/>
        <a:lstStyle/>
        <a:p>
          <a:endParaRPr lang="it-IT"/>
        </a:p>
      </dgm:t>
    </dgm:pt>
    <dgm:pt modelId="{C2E874E7-66B1-4B19-9A2A-3BFF529B03F4}">
      <dgm:prSet/>
      <dgm:spPr/>
      <dgm:t>
        <a:bodyPr/>
        <a:lstStyle/>
        <a:p>
          <a:pPr rtl="0"/>
          <a:r>
            <a:rPr lang="en-GB" dirty="0" smtClean="0"/>
            <a:t>Mobility</a:t>
          </a:r>
          <a:endParaRPr lang="it-IT" dirty="0"/>
        </a:p>
      </dgm:t>
    </dgm:pt>
    <dgm:pt modelId="{31653FB9-0DC3-413A-916F-D0F088B3D29A}" type="parTrans" cxnId="{FB8988EE-55F1-4E63-AA7D-9A98848F9981}">
      <dgm:prSet/>
      <dgm:spPr/>
      <dgm:t>
        <a:bodyPr/>
        <a:lstStyle/>
        <a:p>
          <a:endParaRPr lang="it-IT"/>
        </a:p>
      </dgm:t>
    </dgm:pt>
    <dgm:pt modelId="{3BF71A53-0DE6-424E-A6C7-7189883C7C00}" type="sibTrans" cxnId="{FB8988EE-55F1-4E63-AA7D-9A98848F9981}">
      <dgm:prSet/>
      <dgm:spPr/>
      <dgm:t>
        <a:bodyPr/>
        <a:lstStyle/>
        <a:p>
          <a:endParaRPr lang="it-IT"/>
        </a:p>
      </dgm:t>
    </dgm:pt>
    <dgm:pt modelId="{05D8C310-30F4-4E67-9FF8-471C1AE947D8}">
      <dgm:prSet/>
      <dgm:spPr/>
      <dgm:t>
        <a:bodyPr/>
        <a:lstStyle/>
        <a:p>
          <a:pPr rtl="0"/>
          <a:r>
            <a:rPr lang="en-GB" dirty="0" smtClean="0"/>
            <a:t>The Diploma Supplement</a:t>
          </a:r>
          <a:endParaRPr lang="it-IT" dirty="0"/>
        </a:p>
      </dgm:t>
    </dgm:pt>
    <dgm:pt modelId="{C1CCC82A-73A6-4861-BF3C-468A9CFF9110}" type="parTrans" cxnId="{E66D6EC6-4C2A-4F5C-9190-CAECDC2C5B2C}">
      <dgm:prSet/>
      <dgm:spPr/>
    </dgm:pt>
    <dgm:pt modelId="{80BA311F-5CE5-4331-B7B4-C9F7FC77E376}" type="sibTrans" cxnId="{E66D6EC6-4C2A-4F5C-9190-CAECDC2C5B2C}">
      <dgm:prSet/>
      <dgm:spPr/>
    </dgm:pt>
    <dgm:pt modelId="{4FF509CA-95E2-410E-B9D4-7EF3390B2AC2}" type="pres">
      <dgm:prSet presAssocID="{7D94A614-D27A-47D2-BF62-73ABFEDA18B0}" presName="linearFlow" presStyleCnt="0">
        <dgm:presLayoutVars>
          <dgm:dir/>
          <dgm:animLvl val="lvl"/>
          <dgm:resizeHandles val="exact"/>
        </dgm:presLayoutVars>
      </dgm:prSet>
      <dgm:spPr/>
    </dgm:pt>
    <dgm:pt modelId="{1D7676F6-3B57-40B8-ABD2-0D55CD5C8D3D}" type="pres">
      <dgm:prSet presAssocID="{C27C8622-F974-4441-9AA9-8B074D5690F2}" presName="composite" presStyleCnt="0"/>
      <dgm:spPr/>
    </dgm:pt>
    <dgm:pt modelId="{085439CE-48EA-4369-8240-0B5BFCCFC5AB}" type="pres">
      <dgm:prSet presAssocID="{C27C8622-F974-4441-9AA9-8B074D5690F2}" presName="parentText" presStyleLbl="alignNode1" presStyleIdx="0" presStyleCnt="8">
        <dgm:presLayoutVars>
          <dgm:chMax val="1"/>
          <dgm:bulletEnabled val="1"/>
        </dgm:presLayoutVars>
      </dgm:prSet>
      <dgm:spPr/>
      <dgm:t>
        <a:bodyPr/>
        <a:lstStyle/>
        <a:p>
          <a:endParaRPr lang="it-IT"/>
        </a:p>
      </dgm:t>
    </dgm:pt>
    <dgm:pt modelId="{24213F84-AAB4-40D4-852E-90B9F73C29F7}" type="pres">
      <dgm:prSet presAssocID="{C27C8622-F974-4441-9AA9-8B074D5690F2}" presName="descendantText" presStyleLbl="alignAcc1" presStyleIdx="0" presStyleCnt="8">
        <dgm:presLayoutVars>
          <dgm:bulletEnabled val="1"/>
        </dgm:presLayoutVars>
      </dgm:prSet>
      <dgm:spPr/>
    </dgm:pt>
    <dgm:pt modelId="{D45BC4F0-1E2E-4720-BCB9-0150A5BDBFE6}" type="pres">
      <dgm:prSet presAssocID="{99243EC8-87C7-4FD3-93D6-D8AC4A001DEE}" presName="sp" presStyleCnt="0"/>
      <dgm:spPr/>
    </dgm:pt>
    <dgm:pt modelId="{F64BEF06-2AC7-49AE-84A1-8320EA039F30}" type="pres">
      <dgm:prSet presAssocID="{15246F14-94A7-4B90-8DB7-BE91A2D852C9}" presName="composite" presStyleCnt="0"/>
      <dgm:spPr/>
    </dgm:pt>
    <dgm:pt modelId="{EF80B9ED-58FC-460C-8EA8-8FF44F6CC202}" type="pres">
      <dgm:prSet presAssocID="{15246F14-94A7-4B90-8DB7-BE91A2D852C9}" presName="parentText" presStyleLbl="alignNode1" presStyleIdx="1" presStyleCnt="8">
        <dgm:presLayoutVars>
          <dgm:chMax val="1"/>
          <dgm:bulletEnabled val="1"/>
        </dgm:presLayoutVars>
      </dgm:prSet>
      <dgm:spPr/>
      <dgm:t>
        <a:bodyPr/>
        <a:lstStyle/>
        <a:p>
          <a:endParaRPr lang="it-IT"/>
        </a:p>
      </dgm:t>
    </dgm:pt>
    <dgm:pt modelId="{5F27B796-E9F2-407A-B804-51E9C7758EC1}" type="pres">
      <dgm:prSet presAssocID="{15246F14-94A7-4B90-8DB7-BE91A2D852C9}" presName="descendantText" presStyleLbl="alignAcc1" presStyleIdx="1" presStyleCnt="8">
        <dgm:presLayoutVars>
          <dgm:bulletEnabled val="1"/>
        </dgm:presLayoutVars>
      </dgm:prSet>
      <dgm:spPr/>
      <dgm:t>
        <a:bodyPr/>
        <a:lstStyle/>
        <a:p>
          <a:endParaRPr lang="it-IT"/>
        </a:p>
      </dgm:t>
    </dgm:pt>
    <dgm:pt modelId="{67BB0687-043C-4902-B5DA-2B1B61A09E4A}" type="pres">
      <dgm:prSet presAssocID="{4E4FA2C6-E12F-4D1E-8575-B7E25F11387C}" presName="sp" presStyleCnt="0"/>
      <dgm:spPr/>
    </dgm:pt>
    <dgm:pt modelId="{4DC4A5E8-1898-4699-96FC-2076F3F2B8EC}" type="pres">
      <dgm:prSet presAssocID="{C01591A0-8800-4280-8E74-7F8665DBA1B8}" presName="composite" presStyleCnt="0"/>
      <dgm:spPr/>
    </dgm:pt>
    <dgm:pt modelId="{7F66844C-0CE4-46A8-81E1-AACC1F21750A}" type="pres">
      <dgm:prSet presAssocID="{C01591A0-8800-4280-8E74-7F8665DBA1B8}" presName="parentText" presStyleLbl="alignNode1" presStyleIdx="2" presStyleCnt="8">
        <dgm:presLayoutVars>
          <dgm:chMax val="1"/>
          <dgm:bulletEnabled val="1"/>
        </dgm:presLayoutVars>
      </dgm:prSet>
      <dgm:spPr/>
      <dgm:t>
        <a:bodyPr/>
        <a:lstStyle/>
        <a:p>
          <a:endParaRPr lang="it-IT"/>
        </a:p>
      </dgm:t>
    </dgm:pt>
    <dgm:pt modelId="{F2DF47C7-C06E-4C93-92EE-BA82C1A23A4B}" type="pres">
      <dgm:prSet presAssocID="{C01591A0-8800-4280-8E74-7F8665DBA1B8}" presName="descendantText" presStyleLbl="alignAcc1" presStyleIdx="2" presStyleCnt="8">
        <dgm:presLayoutVars>
          <dgm:bulletEnabled val="1"/>
        </dgm:presLayoutVars>
      </dgm:prSet>
      <dgm:spPr/>
    </dgm:pt>
    <dgm:pt modelId="{0C6B15C8-0020-40CE-9E39-7F4D8B1784C2}" type="pres">
      <dgm:prSet presAssocID="{88007D1B-413A-497B-B13B-B87E311DF5BE}" presName="sp" presStyleCnt="0"/>
      <dgm:spPr/>
    </dgm:pt>
    <dgm:pt modelId="{35D2F20F-0E85-4345-B658-F94E900A5987}" type="pres">
      <dgm:prSet presAssocID="{72C91E10-8B04-420C-82C9-4EE57219B494}" presName="composite" presStyleCnt="0"/>
      <dgm:spPr/>
    </dgm:pt>
    <dgm:pt modelId="{8E326117-452A-43AC-AACC-C9C24146FD40}" type="pres">
      <dgm:prSet presAssocID="{72C91E10-8B04-420C-82C9-4EE57219B494}" presName="parentText" presStyleLbl="alignNode1" presStyleIdx="3" presStyleCnt="8">
        <dgm:presLayoutVars>
          <dgm:chMax val="1"/>
          <dgm:bulletEnabled val="1"/>
        </dgm:presLayoutVars>
      </dgm:prSet>
      <dgm:spPr/>
      <dgm:t>
        <a:bodyPr/>
        <a:lstStyle/>
        <a:p>
          <a:endParaRPr lang="it-IT"/>
        </a:p>
      </dgm:t>
    </dgm:pt>
    <dgm:pt modelId="{396EEED9-2C5F-4E94-A900-E9126C25F9A4}" type="pres">
      <dgm:prSet presAssocID="{72C91E10-8B04-420C-82C9-4EE57219B494}" presName="descendantText" presStyleLbl="alignAcc1" presStyleIdx="3" presStyleCnt="8">
        <dgm:presLayoutVars>
          <dgm:bulletEnabled val="1"/>
        </dgm:presLayoutVars>
      </dgm:prSet>
      <dgm:spPr/>
      <dgm:t>
        <a:bodyPr/>
        <a:lstStyle/>
        <a:p>
          <a:endParaRPr lang="it-IT"/>
        </a:p>
      </dgm:t>
    </dgm:pt>
    <dgm:pt modelId="{4F316C85-4CF6-40A7-9FD2-5DB971DBB47D}" type="pres">
      <dgm:prSet presAssocID="{13FC9F1F-72B3-4CCF-A141-667DCB5D2BFD}" presName="sp" presStyleCnt="0"/>
      <dgm:spPr/>
    </dgm:pt>
    <dgm:pt modelId="{1C987BB3-7139-4AFD-9E24-3F33A7E9B552}" type="pres">
      <dgm:prSet presAssocID="{10630234-B9BA-4676-9F68-605A597E406E}" presName="composite" presStyleCnt="0"/>
      <dgm:spPr/>
    </dgm:pt>
    <dgm:pt modelId="{21B35DCB-43B0-4FDB-B486-4B7A670A9EE4}" type="pres">
      <dgm:prSet presAssocID="{10630234-B9BA-4676-9F68-605A597E406E}" presName="parentText" presStyleLbl="alignNode1" presStyleIdx="4" presStyleCnt="8">
        <dgm:presLayoutVars>
          <dgm:chMax val="1"/>
          <dgm:bulletEnabled val="1"/>
        </dgm:presLayoutVars>
      </dgm:prSet>
      <dgm:spPr/>
      <dgm:t>
        <a:bodyPr/>
        <a:lstStyle/>
        <a:p>
          <a:endParaRPr lang="it-IT"/>
        </a:p>
      </dgm:t>
    </dgm:pt>
    <dgm:pt modelId="{3372AC56-B22D-430A-9BF0-A92508EF3C7B}" type="pres">
      <dgm:prSet presAssocID="{10630234-B9BA-4676-9F68-605A597E406E}" presName="descendantText" presStyleLbl="alignAcc1" presStyleIdx="4" presStyleCnt="8">
        <dgm:presLayoutVars>
          <dgm:bulletEnabled val="1"/>
        </dgm:presLayoutVars>
      </dgm:prSet>
      <dgm:spPr/>
      <dgm:t>
        <a:bodyPr/>
        <a:lstStyle/>
        <a:p>
          <a:endParaRPr lang="it-IT"/>
        </a:p>
      </dgm:t>
    </dgm:pt>
    <dgm:pt modelId="{58BDD4D3-B26B-4C9C-BFA9-80FD32356BBA}" type="pres">
      <dgm:prSet presAssocID="{0A6F1CC4-CAF3-4C38-A993-4D47A11BED6B}" presName="sp" presStyleCnt="0"/>
      <dgm:spPr/>
    </dgm:pt>
    <dgm:pt modelId="{9CFC93FD-8031-4D88-BBCE-6E13073243A9}" type="pres">
      <dgm:prSet presAssocID="{D84E33E4-94F0-4C3D-8F64-84D99D101325}" presName="composite" presStyleCnt="0"/>
      <dgm:spPr/>
    </dgm:pt>
    <dgm:pt modelId="{9F16841F-A99E-4119-B529-BE104A6B5120}" type="pres">
      <dgm:prSet presAssocID="{D84E33E4-94F0-4C3D-8F64-84D99D101325}" presName="parentText" presStyleLbl="alignNode1" presStyleIdx="5" presStyleCnt="8">
        <dgm:presLayoutVars>
          <dgm:chMax val="1"/>
          <dgm:bulletEnabled val="1"/>
        </dgm:presLayoutVars>
      </dgm:prSet>
      <dgm:spPr/>
      <dgm:t>
        <a:bodyPr/>
        <a:lstStyle/>
        <a:p>
          <a:endParaRPr lang="it-IT"/>
        </a:p>
      </dgm:t>
    </dgm:pt>
    <dgm:pt modelId="{C2B3F7B3-070C-4D7E-8A6F-F0AF228F8F1E}" type="pres">
      <dgm:prSet presAssocID="{D84E33E4-94F0-4C3D-8F64-84D99D101325}" presName="descendantText" presStyleLbl="alignAcc1" presStyleIdx="5" presStyleCnt="8">
        <dgm:presLayoutVars>
          <dgm:bulletEnabled val="1"/>
        </dgm:presLayoutVars>
      </dgm:prSet>
      <dgm:spPr/>
      <dgm:t>
        <a:bodyPr/>
        <a:lstStyle/>
        <a:p>
          <a:endParaRPr lang="it-IT"/>
        </a:p>
      </dgm:t>
    </dgm:pt>
    <dgm:pt modelId="{E79DD8A6-BDDC-47AE-A440-AB64D84F59FD}" type="pres">
      <dgm:prSet presAssocID="{AA283E02-67A6-4D1D-920F-779330FE7942}" presName="sp" presStyleCnt="0"/>
      <dgm:spPr/>
    </dgm:pt>
    <dgm:pt modelId="{9E29B99A-F408-4E70-9865-329570986AD2}" type="pres">
      <dgm:prSet presAssocID="{EE42ADB7-6D86-49C8-BC85-BF9F52E2032A}" presName="composite" presStyleCnt="0"/>
      <dgm:spPr/>
    </dgm:pt>
    <dgm:pt modelId="{AE725F89-612B-4A84-9592-3CA8E14C8AA3}" type="pres">
      <dgm:prSet presAssocID="{EE42ADB7-6D86-49C8-BC85-BF9F52E2032A}" presName="parentText" presStyleLbl="alignNode1" presStyleIdx="6" presStyleCnt="8">
        <dgm:presLayoutVars>
          <dgm:chMax val="1"/>
          <dgm:bulletEnabled val="1"/>
        </dgm:presLayoutVars>
      </dgm:prSet>
      <dgm:spPr/>
      <dgm:t>
        <a:bodyPr/>
        <a:lstStyle/>
        <a:p>
          <a:endParaRPr lang="it-IT"/>
        </a:p>
      </dgm:t>
    </dgm:pt>
    <dgm:pt modelId="{1E09AAA3-793C-4358-AA35-0DC004C208ED}" type="pres">
      <dgm:prSet presAssocID="{EE42ADB7-6D86-49C8-BC85-BF9F52E2032A}" presName="descendantText" presStyleLbl="alignAcc1" presStyleIdx="6" presStyleCnt="8">
        <dgm:presLayoutVars>
          <dgm:bulletEnabled val="1"/>
        </dgm:presLayoutVars>
      </dgm:prSet>
      <dgm:spPr/>
      <dgm:t>
        <a:bodyPr/>
        <a:lstStyle/>
        <a:p>
          <a:endParaRPr lang="it-IT"/>
        </a:p>
      </dgm:t>
    </dgm:pt>
    <dgm:pt modelId="{869D56FD-1A00-4D50-8A84-0BC05F38D9FB}" type="pres">
      <dgm:prSet presAssocID="{3C51BE91-FEA7-43AC-9BA0-25A423C118CD}" presName="sp" presStyleCnt="0"/>
      <dgm:spPr/>
    </dgm:pt>
    <dgm:pt modelId="{3FA3610E-5688-4DAC-BEE6-5BAEB1E73CFB}" type="pres">
      <dgm:prSet presAssocID="{899F6761-CFF2-4DE0-95FE-DF5D1257562A}" presName="composite" presStyleCnt="0"/>
      <dgm:spPr/>
    </dgm:pt>
    <dgm:pt modelId="{53AA552E-0B79-4BD6-9B74-6DC5A54FAC01}" type="pres">
      <dgm:prSet presAssocID="{899F6761-CFF2-4DE0-95FE-DF5D1257562A}" presName="parentText" presStyleLbl="alignNode1" presStyleIdx="7" presStyleCnt="8">
        <dgm:presLayoutVars>
          <dgm:chMax val="1"/>
          <dgm:bulletEnabled val="1"/>
        </dgm:presLayoutVars>
      </dgm:prSet>
      <dgm:spPr/>
      <dgm:t>
        <a:bodyPr/>
        <a:lstStyle/>
        <a:p>
          <a:endParaRPr lang="it-IT"/>
        </a:p>
      </dgm:t>
    </dgm:pt>
    <dgm:pt modelId="{58F1A456-52FB-45DF-A7C4-E9DC2E00B590}" type="pres">
      <dgm:prSet presAssocID="{899F6761-CFF2-4DE0-95FE-DF5D1257562A}" presName="descendantText" presStyleLbl="alignAcc1" presStyleIdx="7" presStyleCnt="8">
        <dgm:presLayoutVars>
          <dgm:bulletEnabled val="1"/>
        </dgm:presLayoutVars>
      </dgm:prSet>
      <dgm:spPr/>
      <dgm:t>
        <a:bodyPr/>
        <a:lstStyle/>
        <a:p>
          <a:endParaRPr lang="it-IT"/>
        </a:p>
      </dgm:t>
    </dgm:pt>
  </dgm:ptLst>
  <dgm:cxnLst>
    <dgm:cxn modelId="{C5DBBC45-8EB1-4F91-B456-65F8B9B4A116}" type="presOf" srcId="{C417FD4E-CCE9-4709-B8CF-221A96AECE05}" destId="{24213F84-AAB4-40D4-852E-90B9F73C29F7}" srcOrd="0" destOrd="0" presId="urn:microsoft.com/office/officeart/2005/8/layout/chevron2"/>
    <dgm:cxn modelId="{82A5B014-6591-4D40-BABB-593B4F29CD22}" type="presOf" srcId="{EE42ADB7-6D86-49C8-BC85-BF9F52E2032A}" destId="{AE725F89-612B-4A84-9592-3CA8E14C8AA3}" srcOrd="0" destOrd="0" presId="urn:microsoft.com/office/officeart/2005/8/layout/chevron2"/>
    <dgm:cxn modelId="{2A61B2CA-4ED7-450E-BA00-05397370B28A}" srcId="{7D94A614-D27A-47D2-BF62-73ABFEDA18B0}" destId="{72C91E10-8B04-420C-82C9-4EE57219B494}" srcOrd="3" destOrd="0" parTransId="{71141BAC-9717-4271-B494-E86D9E77BE3A}" sibTransId="{13FC9F1F-72B3-4CCF-A141-667DCB5D2BFD}"/>
    <dgm:cxn modelId="{CA94E0DF-0D0C-4B92-9D54-356CB5F1F9E7}" srcId="{10630234-B9BA-4676-9F68-605A597E406E}" destId="{9F717D2B-7526-47F5-8843-6981755AEE2B}" srcOrd="0" destOrd="0" parTransId="{5E8F309E-43FD-4F1C-8407-23A8098F9C9B}" sibTransId="{676CDB05-9572-4020-BEC5-19F2BA8C411B}"/>
    <dgm:cxn modelId="{C64171E3-2D0B-46A4-B217-CE1749D94219}" srcId="{D84E33E4-94F0-4C3D-8F64-84D99D101325}" destId="{F885D5D2-FD82-4A7A-B866-D1BB68B6293F}" srcOrd="0" destOrd="0" parTransId="{4D31F794-2899-4958-B169-0CB751BD10AD}" sibTransId="{4F7FB075-7A63-4E55-82C1-11590A92BF0D}"/>
    <dgm:cxn modelId="{7312A75E-926F-4F90-8E1F-CBD1527C856D}" srcId="{7D94A614-D27A-47D2-BF62-73ABFEDA18B0}" destId="{D84E33E4-94F0-4C3D-8F64-84D99D101325}" srcOrd="5" destOrd="0" parTransId="{36FF4D8F-0102-43AB-B277-CC3F3A208ABF}" sibTransId="{AA283E02-67A6-4D1D-920F-779330FE7942}"/>
    <dgm:cxn modelId="{7A069664-0C07-4E21-9894-38743006D443}" type="presOf" srcId="{C2E874E7-66B1-4B19-9A2A-3BFF529B03F4}" destId="{1E09AAA3-793C-4358-AA35-0DC004C208ED}" srcOrd="0" destOrd="0" presId="urn:microsoft.com/office/officeart/2005/8/layout/chevron2"/>
    <dgm:cxn modelId="{D984CB1C-BF70-47A3-B875-8CF37DEC1739}" type="presOf" srcId="{BDDDFAD9-7793-4C4C-B1E5-48F5E5299017}" destId="{F2DF47C7-C06E-4C93-92EE-BA82C1A23A4B}" srcOrd="0" destOrd="0" presId="urn:microsoft.com/office/officeart/2005/8/layout/chevron2"/>
    <dgm:cxn modelId="{1DAC2E1B-5AAC-4F89-B04D-CD48971EDD84}" srcId="{7D94A614-D27A-47D2-BF62-73ABFEDA18B0}" destId="{C01591A0-8800-4280-8E74-7F8665DBA1B8}" srcOrd="2" destOrd="0" parTransId="{48C13A44-1F66-401F-A346-4D257ECC1C9C}" sibTransId="{88007D1B-413A-497B-B13B-B87E311DF5BE}"/>
    <dgm:cxn modelId="{5B85FA83-3F48-4F79-9679-D9363713E33B}" type="presOf" srcId="{C27C8622-F974-4441-9AA9-8B074D5690F2}" destId="{085439CE-48EA-4369-8240-0B5BFCCFC5AB}" srcOrd="0" destOrd="0" presId="urn:microsoft.com/office/officeart/2005/8/layout/chevron2"/>
    <dgm:cxn modelId="{4B7CEFD4-6BF6-4B83-B8F7-CEFC4466F5BF}" srcId="{15246F14-94A7-4B90-8DB7-BE91A2D852C9}" destId="{2DE0A83A-D869-44E7-8107-53F8926BEB20}" srcOrd="0" destOrd="0" parTransId="{0A81079B-2054-4E4C-98C8-1E4B3ACA5D3D}" sibTransId="{B27F9F58-25E5-455F-8128-1EAFC27DA849}"/>
    <dgm:cxn modelId="{652CC4A2-86AE-4065-992A-E1F3FE6EE310}" srcId="{7D94A614-D27A-47D2-BF62-73ABFEDA18B0}" destId="{15246F14-94A7-4B90-8DB7-BE91A2D852C9}" srcOrd="1" destOrd="0" parTransId="{AFCEB99B-88C6-41A1-92A5-EEC30CD7ADFA}" sibTransId="{4E4FA2C6-E12F-4D1E-8575-B7E25F11387C}"/>
    <dgm:cxn modelId="{8D68FAA9-BBED-4F2C-81C9-B57AFBF34220}" type="presOf" srcId="{B3195D7F-AAB1-4F70-AC0C-53C8E7484794}" destId="{396EEED9-2C5F-4E94-A900-E9126C25F9A4}" srcOrd="0" destOrd="0" presId="urn:microsoft.com/office/officeart/2005/8/layout/chevron2"/>
    <dgm:cxn modelId="{632FCA0C-6EA9-4D21-9091-E83A61C6F91C}" type="presOf" srcId="{05D8C310-30F4-4E67-9FF8-471C1AE947D8}" destId="{58F1A456-52FB-45DF-A7C4-E9DC2E00B590}" srcOrd="0" destOrd="0" presId="urn:microsoft.com/office/officeart/2005/8/layout/chevron2"/>
    <dgm:cxn modelId="{4899599C-3CE0-4058-87C2-E6220E049DD6}" srcId="{7D94A614-D27A-47D2-BF62-73ABFEDA18B0}" destId="{899F6761-CFF2-4DE0-95FE-DF5D1257562A}" srcOrd="7" destOrd="0" parTransId="{F654F481-A1B2-4352-BF20-8B5E9D936171}" sibTransId="{EF849562-80EA-4A01-AC89-27FF2B268DC9}"/>
    <dgm:cxn modelId="{824D7ADD-9FDA-43D6-8884-4D68226681AB}" type="presOf" srcId="{D84E33E4-94F0-4C3D-8F64-84D99D101325}" destId="{9F16841F-A99E-4119-B529-BE104A6B5120}" srcOrd="0" destOrd="0" presId="urn:microsoft.com/office/officeart/2005/8/layout/chevron2"/>
    <dgm:cxn modelId="{DEFECB65-CB9E-484F-B36D-44EEF631A78E}" type="presOf" srcId="{7D94A614-D27A-47D2-BF62-73ABFEDA18B0}" destId="{4FF509CA-95E2-410E-B9D4-7EF3390B2AC2}" srcOrd="0" destOrd="0" presId="urn:microsoft.com/office/officeart/2005/8/layout/chevron2"/>
    <dgm:cxn modelId="{1F3EF788-F063-4923-A4B2-DFC00CBD3670}" type="presOf" srcId="{15246F14-94A7-4B90-8DB7-BE91A2D852C9}" destId="{EF80B9ED-58FC-460C-8EA8-8FF44F6CC202}" srcOrd="0" destOrd="0" presId="urn:microsoft.com/office/officeart/2005/8/layout/chevron2"/>
    <dgm:cxn modelId="{FB8988EE-55F1-4E63-AA7D-9A98848F9981}" srcId="{EE42ADB7-6D86-49C8-BC85-BF9F52E2032A}" destId="{C2E874E7-66B1-4B19-9A2A-3BFF529B03F4}" srcOrd="0" destOrd="0" parTransId="{31653FB9-0DC3-413A-916F-D0F088B3D29A}" sibTransId="{3BF71A53-0DE6-424E-A6C7-7189883C7C00}"/>
    <dgm:cxn modelId="{01BAA9B4-7D32-475C-B00B-67B632ABBF15}" type="presOf" srcId="{9F717D2B-7526-47F5-8843-6981755AEE2B}" destId="{3372AC56-B22D-430A-9BF0-A92508EF3C7B}" srcOrd="0" destOrd="0" presId="urn:microsoft.com/office/officeart/2005/8/layout/chevron2"/>
    <dgm:cxn modelId="{A9F5AA55-B3AF-4D8D-B14A-55AB85515757}" type="presOf" srcId="{F885D5D2-FD82-4A7A-B866-D1BB68B6293F}" destId="{C2B3F7B3-070C-4D7E-8A6F-F0AF228F8F1E}" srcOrd="0" destOrd="0" presId="urn:microsoft.com/office/officeart/2005/8/layout/chevron2"/>
    <dgm:cxn modelId="{C56DE444-E8EA-46DF-83F0-88D1422E0092}" type="presOf" srcId="{C01591A0-8800-4280-8E74-7F8665DBA1B8}" destId="{7F66844C-0CE4-46A8-81E1-AACC1F21750A}" srcOrd="0" destOrd="0" presId="urn:microsoft.com/office/officeart/2005/8/layout/chevron2"/>
    <dgm:cxn modelId="{8333AE03-D94F-491D-80B6-882AE6F20C83}" srcId="{7D94A614-D27A-47D2-BF62-73ABFEDA18B0}" destId="{C27C8622-F974-4441-9AA9-8B074D5690F2}" srcOrd="0" destOrd="0" parTransId="{B229BD16-9C6C-4077-8021-3F52EB202EAB}" sibTransId="{99243EC8-87C7-4FD3-93D6-D8AC4A001DEE}"/>
    <dgm:cxn modelId="{53116808-88C5-4159-98FC-D8993EFFE419}" srcId="{72C91E10-8B04-420C-82C9-4EE57219B494}" destId="{B3195D7F-AAB1-4F70-AC0C-53C8E7484794}" srcOrd="0" destOrd="0" parTransId="{14C689DC-79D8-4C3F-A6A4-CE7A29F81CB5}" sibTransId="{E63B9CF0-7D17-48AF-A562-BC019AD4491B}"/>
    <dgm:cxn modelId="{A9C2B539-E45E-46D7-8EB8-BF20459AFCEB}" type="presOf" srcId="{2DE0A83A-D869-44E7-8107-53F8926BEB20}" destId="{5F27B796-E9F2-407A-B804-51E9C7758EC1}" srcOrd="0" destOrd="0" presId="urn:microsoft.com/office/officeart/2005/8/layout/chevron2"/>
    <dgm:cxn modelId="{A5B2ECF8-910A-458E-BD57-315FB73D7AE9}" type="presOf" srcId="{899F6761-CFF2-4DE0-95FE-DF5D1257562A}" destId="{53AA552E-0B79-4BD6-9B74-6DC5A54FAC01}" srcOrd="0" destOrd="0" presId="urn:microsoft.com/office/officeart/2005/8/layout/chevron2"/>
    <dgm:cxn modelId="{D676C7F4-0E77-4CB8-9677-1323E1434E63}" srcId="{C27C8622-F974-4441-9AA9-8B074D5690F2}" destId="{C417FD4E-CCE9-4709-B8CF-221A96AECE05}" srcOrd="0" destOrd="0" parTransId="{763B4118-F01B-4B52-8E51-077A3173E446}" sibTransId="{BB171D71-AA5B-48BB-A314-9FCB6F67D1ED}"/>
    <dgm:cxn modelId="{631E13E0-F554-46C1-B13F-6D6D5AC40A03}" type="presOf" srcId="{72C91E10-8B04-420C-82C9-4EE57219B494}" destId="{8E326117-452A-43AC-AACC-C9C24146FD40}" srcOrd="0" destOrd="0" presId="urn:microsoft.com/office/officeart/2005/8/layout/chevron2"/>
    <dgm:cxn modelId="{72E9F336-8751-498B-8C9E-FA766BB381B3}" srcId="{7D94A614-D27A-47D2-BF62-73ABFEDA18B0}" destId="{10630234-B9BA-4676-9F68-605A597E406E}" srcOrd="4" destOrd="0" parTransId="{4D61CA35-98E7-4562-BC7B-8843798F63E7}" sibTransId="{0A6F1CC4-CAF3-4C38-A993-4D47A11BED6B}"/>
    <dgm:cxn modelId="{E66D6EC6-4C2A-4F5C-9190-CAECDC2C5B2C}" srcId="{899F6761-CFF2-4DE0-95FE-DF5D1257562A}" destId="{05D8C310-30F4-4E67-9FF8-471C1AE947D8}" srcOrd="0" destOrd="0" parTransId="{C1CCC82A-73A6-4861-BF3C-468A9CFF9110}" sibTransId="{80BA311F-5CE5-4331-B7B4-C9F7FC77E376}"/>
    <dgm:cxn modelId="{2FB1DB1E-4672-413C-8DFD-F1E45A31C25F}" srcId="{7D94A614-D27A-47D2-BF62-73ABFEDA18B0}" destId="{EE42ADB7-6D86-49C8-BC85-BF9F52E2032A}" srcOrd="6" destOrd="0" parTransId="{8792F6CC-63F4-45DE-BD69-4FC1E75EC314}" sibTransId="{3C51BE91-FEA7-43AC-9BA0-25A423C118CD}"/>
    <dgm:cxn modelId="{1B52414D-BF5F-4204-AD96-3EA86076FD43}" srcId="{C01591A0-8800-4280-8E74-7F8665DBA1B8}" destId="{BDDDFAD9-7793-4C4C-B1E5-48F5E5299017}" srcOrd="0" destOrd="0" parTransId="{F322731E-C2D0-4043-8DDE-39EB9A170A16}" sibTransId="{1C211056-A3CC-42E4-B33C-192857A86225}"/>
    <dgm:cxn modelId="{D56DF4B9-F592-4636-A194-73DB5E325DB9}" type="presOf" srcId="{10630234-B9BA-4676-9F68-605A597E406E}" destId="{21B35DCB-43B0-4FDB-B486-4B7A670A9EE4}" srcOrd="0" destOrd="0" presId="urn:microsoft.com/office/officeart/2005/8/layout/chevron2"/>
    <dgm:cxn modelId="{878E3F83-38E4-497E-A89A-65154BFB63FA}" type="presParOf" srcId="{4FF509CA-95E2-410E-B9D4-7EF3390B2AC2}" destId="{1D7676F6-3B57-40B8-ABD2-0D55CD5C8D3D}" srcOrd="0" destOrd="0" presId="urn:microsoft.com/office/officeart/2005/8/layout/chevron2"/>
    <dgm:cxn modelId="{11D4BC0D-E262-4AE0-92E0-406CF718B6C4}" type="presParOf" srcId="{1D7676F6-3B57-40B8-ABD2-0D55CD5C8D3D}" destId="{085439CE-48EA-4369-8240-0B5BFCCFC5AB}" srcOrd="0" destOrd="0" presId="urn:microsoft.com/office/officeart/2005/8/layout/chevron2"/>
    <dgm:cxn modelId="{9514C96C-7C9B-404F-A60C-3A0B21129C10}" type="presParOf" srcId="{1D7676F6-3B57-40B8-ABD2-0D55CD5C8D3D}" destId="{24213F84-AAB4-40D4-852E-90B9F73C29F7}" srcOrd="1" destOrd="0" presId="urn:microsoft.com/office/officeart/2005/8/layout/chevron2"/>
    <dgm:cxn modelId="{35B44635-790D-4B27-8A14-E431CA7DB009}" type="presParOf" srcId="{4FF509CA-95E2-410E-B9D4-7EF3390B2AC2}" destId="{D45BC4F0-1E2E-4720-BCB9-0150A5BDBFE6}" srcOrd="1" destOrd="0" presId="urn:microsoft.com/office/officeart/2005/8/layout/chevron2"/>
    <dgm:cxn modelId="{0FDFB752-7653-43DA-B522-966589565402}" type="presParOf" srcId="{4FF509CA-95E2-410E-B9D4-7EF3390B2AC2}" destId="{F64BEF06-2AC7-49AE-84A1-8320EA039F30}" srcOrd="2" destOrd="0" presId="urn:microsoft.com/office/officeart/2005/8/layout/chevron2"/>
    <dgm:cxn modelId="{CDFE3D8E-E0DC-4ADD-8A95-6116B78A21B7}" type="presParOf" srcId="{F64BEF06-2AC7-49AE-84A1-8320EA039F30}" destId="{EF80B9ED-58FC-460C-8EA8-8FF44F6CC202}" srcOrd="0" destOrd="0" presId="urn:microsoft.com/office/officeart/2005/8/layout/chevron2"/>
    <dgm:cxn modelId="{8825523E-80AB-4324-9E57-3560ABB353F0}" type="presParOf" srcId="{F64BEF06-2AC7-49AE-84A1-8320EA039F30}" destId="{5F27B796-E9F2-407A-B804-51E9C7758EC1}" srcOrd="1" destOrd="0" presId="urn:microsoft.com/office/officeart/2005/8/layout/chevron2"/>
    <dgm:cxn modelId="{43BCF5FA-E43A-4C39-A228-DE955957FC07}" type="presParOf" srcId="{4FF509CA-95E2-410E-B9D4-7EF3390B2AC2}" destId="{67BB0687-043C-4902-B5DA-2B1B61A09E4A}" srcOrd="3" destOrd="0" presId="urn:microsoft.com/office/officeart/2005/8/layout/chevron2"/>
    <dgm:cxn modelId="{CD6FC0ED-716C-48B7-97C5-E73C4EA6D89E}" type="presParOf" srcId="{4FF509CA-95E2-410E-B9D4-7EF3390B2AC2}" destId="{4DC4A5E8-1898-4699-96FC-2076F3F2B8EC}" srcOrd="4" destOrd="0" presId="urn:microsoft.com/office/officeart/2005/8/layout/chevron2"/>
    <dgm:cxn modelId="{A4E71B75-5F08-479F-9CAC-4881AB7CEAEA}" type="presParOf" srcId="{4DC4A5E8-1898-4699-96FC-2076F3F2B8EC}" destId="{7F66844C-0CE4-46A8-81E1-AACC1F21750A}" srcOrd="0" destOrd="0" presId="urn:microsoft.com/office/officeart/2005/8/layout/chevron2"/>
    <dgm:cxn modelId="{DE8FE13F-3961-4774-8DD6-B6028AC3A6FC}" type="presParOf" srcId="{4DC4A5E8-1898-4699-96FC-2076F3F2B8EC}" destId="{F2DF47C7-C06E-4C93-92EE-BA82C1A23A4B}" srcOrd="1" destOrd="0" presId="urn:microsoft.com/office/officeart/2005/8/layout/chevron2"/>
    <dgm:cxn modelId="{C5B7DABC-DC2B-435C-A50C-1F631D790547}" type="presParOf" srcId="{4FF509CA-95E2-410E-B9D4-7EF3390B2AC2}" destId="{0C6B15C8-0020-40CE-9E39-7F4D8B1784C2}" srcOrd="5" destOrd="0" presId="urn:microsoft.com/office/officeart/2005/8/layout/chevron2"/>
    <dgm:cxn modelId="{FA2C4E4D-6C59-4718-9A83-5E6E220F00D0}" type="presParOf" srcId="{4FF509CA-95E2-410E-B9D4-7EF3390B2AC2}" destId="{35D2F20F-0E85-4345-B658-F94E900A5987}" srcOrd="6" destOrd="0" presId="urn:microsoft.com/office/officeart/2005/8/layout/chevron2"/>
    <dgm:cxn modelId="{915A8A86-EE25-412D-BD54-A03FE2ECDEFF}" type="presParOf" srcId="{35D2F20F-0E85-4345-B658-F94E900A5987}" destId="{8E326117-452A-43AC-AACC-C9C24146FD40}" srcOrd="0" destOrd="0" presId="urn:microsoft.com/office/officeart/2005/8/layout/chevron2"/>
    <dgm:cxn modelId="{FF551DC4-519C-463C-93E2-0A2C7E531124}" type="presParOf" srcId="{35D2F20F-0E85-4345-B658-F94E900A5987}" destId="{396EEED9-2C5F-4E94-A900-E9126C25F9A4}" srcOrd="1" destOrd="0" presId="urn:microsoft.com/office/officeart/2005/8/layout/chevron2"/>
    <dgm:cxn modelId="{87C347E4-FD55-48CE-BE5E-4276E853C4C4}" type="presParOf" srcId="{4FF509CA-95E2-410E-B9D4-7EF3390B2AC2}" destId="{4F316C85-4CF6-40A7-9FD2-5DB971DBB47D}" srcOrd="7" destOrd="0" presId="urn:microsoft.com/office/officeart/2005/8/layout/chevron2"/>
    <dgm:cxn modelId="{CF725154-DD7D-454D-B7B5-F938E45F1987}" type="presParOf" srcId="{4FF509CA-95E2-410E-B9D4-7EF3390B2AC2}" destId="{1C987BB3-7139-4AFD-9E24-3F33A7E9B552}" srcOrd="8" destOrd="0" presId="urn:microsoft.com/office/officeart/2005/8/layout/chevron2"/>
    <dgm:cxn modelId="{A785E0C0-E408-4CFC-99FB-8FFB44705287}" type="presParOf" srcId="{1C987BB3-7139-4AFD-9E24-3F33A7E9B552}" destId="{21B35DCB-43B0-4FDB-B486-4B7A670A9EE4}" srcOrd="0" destOrd="0" presId="urn:microsoft.com/office/officeart/2005/8/layout/chevron2"/>
    <dgm:cxn modelId="{62AC99CD-3633-4E01-8EDE-81C16105A2E5}" type="presParOf" srcId="{1C987BB3-7139-4AFD-9E24-3F33A7E9B552}" destId="{3372AC56-B22D-430A-9BF0-A92508EF3C7B}" srcOrd="1" destOrd="0" presId="urn:microsoft.com/office/officeart/2005/8/layout/chevron2"/>
    <dgm:cxn modelId="{8BD4591F-BA92-4388-A54D-47A223B14BFB}" type="presParOf" srcId="{4FF509CA-95E2-410E-B9D4-7EF3390B2AC2}" destId="{58BDD4D3-B26B-4C9C-BFA9-80FD32356BBA}" srcOrd="9" destOrd="0" presId="urn:microsoft.com/office/officeart/2005/8/layout/chevron2"/>
    <dgm:cxn modelId="{9A288F7F-88D6-4A1F-8479-F8A6B78E7216}" type="presParOf" srcId="{4FF509CA-95E2-410E-B9D4-7EF3390B2AC2}" destId="{9CFC93FD-8031-4D88-BBCE-6E13073243A9}" srcOrd="10" destOrd="0" presId="urn:microsoft.com/office/officeart/2005/8/layout/chevron2"/>
    <dgm:cxn modelId="{C1242FC4-210A-43B2-8CF9-1FFE7CC4FE6E}" type="presParOf" srcId="{9CFC93FD-8031-4D88-BBCE-6E13073243A9}" destId="{9F16841F-A99E-4119-B529-BE104A6B5120}" srcOrd="0" destOrd="0" presId="urn:microsoft.com/office/officeart/2005/8/layout/chevron2"/>
    <dgm:cxn modelId="{616FCC38-BA1A-48C0-9EF3-64A3F57B64D9}" type="presParOf" srcId="{9CFC93FD-8031-4D88-BBCE-6E13073243A9}" destId="{C2B3F7B3-070C-4D7E-8A6F-F0AF228F8F1E}" srcOrd="1" destOrd="0" presId="urn:microsoft.com/office/officeart/2005/8/layout/chevron2"/>
    <dgm:cxn modelId="{5473C58C-003E-4129-919B-0BDC6B290939}" type="presParOf" srcId="{4FF509CA-95E2-410E-B9D4-7EF3390B2AC2}" destId="{E79DD8A6-BDDC-47AE-A440-AB64D84F59FD}" srcOrd="11" destOrd="0" presId="urn:microsoft.com/office/officeart/2005/8/layout/chevron2"/>
    <dgm:cxn modelId="{CC050190-0EC7-48D9-BF56-40A973292B27}" type="presParOf" srcId="{4FF509CA-95E2-410E-B9D4-7EF3390B2AC2}" destId="{9E29B99A-F408-4E70-9865-329570986AD2}" srcOrd="12" destOrd="0" presId="urn:microsoft.com/office/officeart/2005/8/layout/chevron2"/>
    <dgm:cxn modelId="{4545B427-C5FF-4F5D-A09E-ECCB37A06C25}" type="presParOf" srcId="{9E29B99A-F408-4E70-9865-329570986AD2}" destId="{AE725F89-612B-4A84-9592-3CA8E14C8AA3}" srcOrd="0" destOrd="0" presId="urn:microsoft.com/office/officeart/2005/8/layout/chevron2"/>
    <dgm:cxn modelId="{A5614B6B-5633-4BD3-B7CD-A871E32FA8A8}" type="presParOf" srcId="{9E29B99A-F408-4E70-9865-329570986AD2}" destId="{1E09AAA3-793C-4358-AA35-0DC004C208ED}" srcOrd="1" destOrd="0" presId="urn:microsoft.com/office/officeart/2005/8/layout/chevron2"/>
    <dgm:cxn modelId="{DBDF0BC0-D7D1-41B0-B2FB-6AF8E834E732}" type="presParOf" srcId="{4FF509CA-95E2-410E-B9D4-7EF3390B2AC2}" destId="{869D56FD-1A00-4D50-8A84-0BC05F38D9FB}" srcOrd="13" destOrd="0" presId="urn:microsoft.com/office/officeart/2005/8/layout/chevron2"/>
    <dgm:cxn modelId="{9151F224-405D-427A-8102-00527E304E49}" type="presParOf" srcId="{4FF509CA-95E2-410E-B9D4-7EF3390B2AC2}" destId="{3FA3610E-5688-4DAC-BEE6-5BAEB1E73CFB}" srcOrd="14" destOrd="0" presId="urn:microsoft.com/office/officeart/2005/8/layout/chevron2"/>
    <dgm:cxn modelId="{18A2774C-4B1A-4AFF-BB93-891B2ADB30A4}" type="presParOf" srcId="{3FA3610E-5688-4DAC-BEE6-5BAEB1E73CFB}" destId="{53AA552E-0B79-4BD6-9B74-6DC5A54FAC01}" srcOrd="0" destOrd="0" presId="urn:microsoft.com/office/officeart/2005/8/layout/chevron2"/>
    <dgm:cxn modelId="{E33D69A1-63DC-4017-8F61-3EF1BF148966}" type="presParOf" srcId="{3FA3610E-5688-4DAC-BEE6-5BAEB1E73CFB}" destId="{58F1A456-52FB-45DF-A7C4-E9DC2E00B59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10549-5862-495F-B236-CA5B8C6B8CA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51BFCC70-A1A5-486A-9E25-00C40CD743D2}">
      <dgm:prSet/>
      <dgm:spPr>
        <a:solidFill>
          <a:schemeClr val="accent2"/>
        </a:solidFill>
        <a:ln w="9525"/>
      </dgm:spPr>
      <dgm:t>
        <a:bodyPr/>
        <a:lstStyle/>
        <a:p>
          <a:pPr algn="ctr"/>
          <a:r>
            <a:rPr lang="en-US" dirty="0" smtClean="0"/>
            <a:t>Framework for Qualifications of the European Higher Education Area (QF-EHEA) </a:t>
          </a:r>
          <a:endParaRPr lang="it-IT" dirty="0"/>
        </a:p>
      </dgm:t>
    </dgm:pt>
    <dgm:pt modelId="{61C7DFF7-02E0-48CB-B47C-90748FC4D372}" type="parTrans" cxnId="{96BD50B6-124D-4CCD-9B0E-E67AD3EF07CD}">
      <dgm:prSet/>
      <dgm:spPr/>
      <dgm:t>
        <a:bodyPr/>
        <a:lstStyle/>
        <a:p>
          <a:pPr algn="ctr"/>
          <a:endParaRPr lang="it-IT"/>
        </a:p>
      </dgm:t>
    </dgm:pt>
    <dgm:pt modelId="{DA72B075-A451-4656-8566-B12B64D23714}" type="sibTrans" cxnId="{96BD50B6-124D-4CCD-9B0E-E67AD3EF07CD}">
      <dgm:prSet/>
      <dgm:spPr/>
      <dgm:t>
        <a:bodyPr/>
        <a:lstStyle/>
        <a:p>
          <a:pPr algn="ctr"/>
          <a:endParaRPr lang="it-IT"/>
        </a:p>
      </dgm:t>
    </dgm:pt>
    <dgm:pt modelId="{0EE9376A-3684-419B-B133-320FD142915D}">
      <dgm:prSet/>
      <dgm:spPr>
        <a:solidFill>
          <a:srgbClr val="00B050"/>
        </a:solidFill>
        <a:ln w="9525"/>
      </dgm:spPr>
      <dgm:t>
        <a:bodyPr/>
        <a:lstStyle/>
        <a:p>
          <a:pPr algn="ctr"/>
          <a:r>
            <a:rPr lang="en-US" dirty="0" smtClean="0"/>
            <a:t>European Qualifications Framework for Lifelong Learning of the EU (EQF-LLL). </a:t>
          </a:r>
          <a:endParaRPr lang="it-IT" dirty="0"/>
        </a:p>
      </dgm:t>
    </dgm:pt>
    <dgm:pt modelId="{92033A02-82FF-48C1-8A52-847EBE6D84D1}" type="parTrans" cxnId="{2BA123C3-FBF8-4D7C-8128-533E131BD987}">
      <dgm:prSet/>
      <dgm:spPr/>
      <dgm:t>
        <a:bodyPr/>
        <a:lstStyle/>
        <a:p>
          <a:pPr algn="ctr"/>
          <a:endParaRPr lang="it-IT"/>
        </a:p>
      </dgm:t>
    </dgm:pt>
    <dgm:pt modelId="{AEB5955C-B63E-4CB5-A999-352F71E46170}" type="sibTrans" cxnId="{2BA123C3-FBF8-4D7C-8128-533E131BD987}">
      <dgm:prSet/>
      <dgm:spPr/>
      <dgm:t>
        <a:bodyPr/>
        <a:lstStyle/>
        <a:p>
          <a:pPr algn="ctr"/>
          <a:endParaRPr lang="it-IT"/>
        </a:p>
      </dgm:t>
    </dgm:pt>
    <dgm:pt modelId="{35CC0D60-533C-46FB-B546-91CD4040BFC2}">
      <dgm:prSet/>
      <dgm:spPr>
        <a:solidFill>
          <a:srgbClr val="FFFF00"/>
        </a:solidFill>
        <a:ln w="9525"/>
      </dgm:spPr>
      <dgm:t>
        <a:bodyPr/>
        <a:lstStyle/>
        <a:p>
          <a:pPr algn="ctr"/>
          <a:r>
            <a:rPr lang="it-IT" b="1" dirty="0" smtClean="0">
              <a:solidFill>
                <a:schemeClr val="tx1"/>
              </a:solidFill>
            </a:rPr>
            <a:t>The European </a:t>
          </a:r>
          <a:r>
            <a:rPr lang="it-IT" b="1" dirty="0" err="1" smtClean="0">
              <a:solidFill>
                <a:schemeClr val="tx1"/>
              </a:solidFill>
            </a:rPr>
            <a:t>Qualifications</a:t>
          </a:r>
          <a:r>
            <a:rPr lang="it-IT" b="1" dirty="0" smtClean="0">
              <a:solidFill>
                <a:schemeClr val="tx1"/>
              </a:solidFill>
            </a:rPr>
            <a:t> </a:t>
          </a:r>
          <a:r>
            <a:rPr lang="it-IT" b="1" dirty="0" err="1" smtClean="0">
              <a:solidFill>
                <a:schemeClr val="tx1"/>
              </a:solidFill>
            </a:rPr>
            <a:t>frameworks</a:t>
          </a:r>
          <a:endParaRPr lang="it-IT" b="1" dirty="0">
            <a:solidFill>
              <a:schemeClr val="tx1"/>
            </a:solidFill>
          </a:endParaRPr>
        </a:p>
      </dgm:t>
    </dgm:pt>
    <dgm:pt modelId="{5B28CD61-E09C-4EEE-8FE3-9E59CFFE7A82}" type="parTrans" cxnId="{DBD18370-081D-4A9A-B77F-C3D6BDBC1330}">
      <dgm:prSet/>
      <dgm:spPr/>
      <dgm:t>
        <a:bodyPr/>
        <a:lstStyle/>
        <a:p>
          <a:pPr algn="ctr"/>
          <a:endParaRPr lang="it-IT"/>
        </a:p>
      </dgm:t>
    </dgm:pt>
    <dgm:pt modelId="{F60E11A6-9F93-48E9-87A3-B4F57BDE691D}" type="sibTrans" cxnId="{DBD18370-081D-4A9A-B77F-C3D6BDBC1330}">
      <dgm:prSet/>
      <dgm:spPr/>
      <dgm:t>
        <a:bodyPr/>
        <a:lstStyle/>
        <a:p>
          <a:pPr algn="ctr"/>
          <a:endParaRPr lang="it-IT"/>
        </a:p>
      </dgm:t>
    </dgm:pt>
    <dgm:pt modelId="{4C72EA6E-77E9-4979-8BE1-8ABCAA9D7B9B}">
      <dgm:prSet/>
      <dgm:spPr/>
      <dgm:t>
        <a:bodyPr/>
        <a:lstStyle/>
        <a:p>
          <a:pPr algn="ctr" rtl="0"/>
          <a:endParaRPr lang="it-IT" dirty="0"/>
        </a:p>
      </dgm:t>
    </dgm:pt>
    <dgm:pt modelId="{5D5326CA-4E56-4B9E-8238-4CA9CC74E6B8}" type="sibTrans" cxnId="{5327EC5E-011F-4E46-A33F-E77C6B2A9708}">
      <dgm:prSet/>
      <dgm:spPr/>
      <dgm:t>
        <a:bodyPr/>
        <a:lstStyle/>
        <a:p>
          <a:pPr algn="ctr"/>
          <a:endParaRPr lang="it-IT"/>
        </a:p>
      </dgm:t>
    </dgm:pt>
    <dgm:pt modelId="{2CCF9E09-F08B-45A5-8EF5-A54A44369DCC}" type="parTrans" cxnId="{5327EC5E-011F-4E46-A33F-E77C6B2A9708}">
      <dgm:prSet/>
      <dgm:spPr/>
      <dgm:t>
        <a:bodyPr/>
        <a:lstStyle/>
        <a:p>
          <a:pPr algn="ctr"/>
          <a:endParaRPr lang="it-IT"/>
        </a:p>
      </dgm:t>
    </dgm:pt>
    <dgm:pt modelId="{FC4CF3B1-C4C4-413B-90AA-4F0D922FA373}" type="pres">
      <dgm:prSet presAssocID="{74710549-5862-495F-B236-CA5B8C6B8CA9}" presName="hierChild1" presStyleCnt="0">
        <dgm:presLayoutVars>
          <dgm:orgChart val="1"/>
          <dgm:chPref val="1"/>
          <dgm:dir/>
          <dgm:animOne val="branch"/>
          <dgm:animLvl val="lvl"/>
          <dgm:resizeHandles/>
        </dgm:presLayoutVars>
      </dgm:prSet>
      <dgm:spPr/>
    </dgm:pt>
    <dgm:pt modelId="{2904A1BD-45C4-47C0-B0EA-C3AD905F3482}" type="pres">
      <dgm:prSet presAssocID="{4C72EA6E-77E9-4979-8BE1-8ABCAA9D7B9B}" presName="hierRoot1" presStyleCnt="0">
        <dgm:presLayoutVars>
          <dgm:hierBranch val="init"/>
        </dgm:presLayoutVars>
      </dgm:prSet>
      <dgm:spPr/>
    </dgm:pt>
    <dgm:pt modelId="{1EC200D4-8926-47F1-BFDA-BB2FD2AA3A43}" type="pres">
      <dgm:prSet presAssocID="{4C72EA6E-77E9-4979-8BE1-8ABCAA9D7B9B}" presName="rootComposite1" presStyleCnt="0"/>
      <dgm:spPr/>
    </dgm:pt>
    <dgm:pt modelId="{4208FDB9-8F85-49BC-8681-14B02E999305}" type="pres">
      <dgm:prSet presAssocID="{4C72EA6E-77E9-4979-8BE1-8ABCAA9D7B9B}" presName="rootText1" presStyleLbl="node0" presStyleIdx="0" presStyleCnt="2">
        <dgm:presLayoutVars>
          <dgm:chPref val="3"/>
        </dgm:presLayoutVars>
      </dgm:prSet>
      <dgm:spPr/>
      <dgm:t>
        <a:bodyPr/>
        <a:lstStyle/>
        <a:p>
          <a:endParaRPr lang="it-IT"/>
        </a:p>
      </dgm:t>
    </dgm:pt>
    <dgm:pt modelId="{F42D9D2A-6D8D-4545-B2A1-41B52EDCB52A}" type="pres">
      <dgm:prSet presAssocID="{4C72EA6E-77E9-4979-8BE1-8ABCAA9D7B9B}" presName="rootConnector1" presStyleLbl="node1" presStyleIdx="0" presStyleCnt="0"/>
      <dgm:spPr/>
    </dgm:pt>
    <dgm:pt modelId="{F3B8D00E-954D-4C45-9569-CD1776132502}" type="pres">
      <dgm:prSet presAssocID="{4C72EA6E-77E9-4979-8BE1-8ABCAA9D7B9B}" presName="hierChild2" presStyleCnt="0"/>
      <dgm:spPr/>
    </dgm:pt>
    <dgm:pt modelId="{04AE6339-B10F-4FE1-9921-FE8F7D5B2265}" type="pres">
      <dgm:prSet presAssocID="{92033A02-82FF-48C1-8A52-847EBE6D84D1}" presName="Name37" presStyleLbl="parChTrans1D2" presStyleIdx="0" presStyleCnt="2"/>
      <dgm:spPr/>
    </dgm:pt>
    <dgm:pt modelId="{07B8CC63-32D6-43A6-840F-5FB4672B0C06}" type="pres">
      <dgm:prSet presAssocID="{0EE9376A-3684-419B-B133-320FD142915D}" presName="hierRoot2" presStyleCnt="0">
        <dgm:presLayoutVars>
          <dgm:hierBranch val="init"/>
        </dgm:presLayoutVars>
      </dgm:prSet>
      <dgm:spPr/>
    </dgm:pt>
    <dgm:pt modelId="{93AD0AD6-3313-4F61-9CEB-473B01CE5A8F}" type="pres">
      <dgm:prSet presAssocID="{0EE9376A-3684-419B-B133-320FD142915D}" presName="rootComposite" presStyleCnt="0"/>
      <dgm:spPr/>
    </dgm:pt>
    <dgm:pt modelId="{41C9F2C8-159F-4390-BAD5-0213FF765B7C}" type="pres">
      <dgm:prSet presAssocID="{0EE9376A-3684-419B-B133-320FD142915D}" presName="rootText" presStyleLbl="node2" presStyleIdx="0" presStyleCnt="2" custScaleX="160970" custScaleY="141354">
        <dgm:presLayoutVars>
          <dgm:chPref val="3"/>
        </dgm:presLayoutVars>
      </dgm:prSet>
      <dgm:spPr/>
    </dgm:pt>
    <dgm:pt modelId="{EF8073FD-A87C-4544-8421-B5C229B862BE}" type="pres">
      <dgm:prSet presAssocID="{0EE9376A-3684-419B-B133-320FD142915D}" presName="rootConnector" presStyleLbl="node2" presStyleIdx="0" presStyleCnt="2"/>
      <dgm:spPr/>
    </dgm:pt>
    <dgm:pt modelId="{8B71E46A-11FB-4720-A5EB-75E537E61D59}" type="pres">
      <dgm:prSet presAssocID="{0EE9376A-3684-419B-B133-320FD142915D}" presName="hierChild4" presStyleCnt="0"/>
      <dgm:spPr/>
    </dgm:pt>
    <dgm:pt modelId="{90488EA2-6096-49AD-8E29-D9E2981BCD9E}" type="pres">
      <dgm:prSet presAssocID="{0EE9376A-3684-419B-B133-320FD142915D}" presName="hierChild5" presStyleCnt="0"/>
      <dgm:spPr/>
    </dgm:pt>
    <dgm:pt modelId="{573BCF91-89E5-4900-8DBC-AC222A05FA91}" type="pres">
      <dgm:prSet presAssocID="{61C7DFF7-02E0-48CB-B47C-90748FC4D372}" presName="Name37" presStyleLbl="parChTrans1D2" presStyleIdx="1" presStyleCnt="2"/>
      <dgm:spPr/>
    </dgm:pt>
    <dgm:pt modelId="{DED91B99-E531-4CBC-9F5F-C5E4DB7E21A7}" type="pres">
      <dgm:prSet presAssocID="{51BFCC70-A1A5-486A-9E25-00C40CD743D2}" presName="hierRoot2" presStyleCnt="0">
        <dgm:presLayoutVars>
          <dgm:hierBranch val="init"/>
        </dgm:presLayoutVars>
      </dgm:prSet>
      <dgm:spPr/>
    </dgm:pt>
    <dgm:pt modelId="{0C4F594A-4BF2-4A1A-8E5D-3CAD768B4297}" type="pres">
      <dgm:prSet presAssocID="{51BFCC70-A1A5-486A-9E25-00C40CD743D2}" presName="rootComposite" presStyleCnt="0"/>
      <dgm:spPr/>
    </dgm:pt>
    <dgm:pt modelId="{F0E07E11-684D-419C-83AC-E63E995B5941}" type="pres">
      <dgm:prSet presAssocID="{51BFCC70-A1A5-486A-9E25-00C40CD743D2}" presName="rootText" presStyleLbl="node2" presStyleIdx="1" presStyleCnt="2" custScaleX="151294" custScaleY="135888" custLinFactNeighborX="-1077" custLinFactNeighborY="-52">
        <dgm:presLayoutVars>
          <dgm:chPref val="3"/>
        </dgm:presLayoutVars>
      </dgm:prSet>
      <dgm:spPr/>
    </dgm:pt>
    <dgm:pt modelId="{5899E208-2860-4343-8D9C-323742B5D281}" type="pres">
      <dgm:prSet presAssocID="{51BFCC70-A1A5-486A-9E25-00C40CD743D2}" presName="rootConnector" presStyleLbl="node2" presStyleIdx="1" presStyleCnt="2"/>
      <dgm:spPr/>
    </dgm:pt>
    <dgm:pt modelId="{0E7368D3-B8F4-4292-B949-34B63475AEF7}" type="pres">
      <dgm:prSet presAssocID="{51BFCC70-A1A5-486A-9E25-00C40CD743D2}" presName="hierChild4" presStyleCnt="0"/>
      <dgm:spPr/>
    </dgm:pt>
    <dgm:pt modelId="{FF533946-51FC-4F9E-9239-6ED71A337771}" type="pres">
      <dgm:prSet presAssocID="{51BFCC70-A1A5-486A-9E25-00C40CD743D2}" presName="hierChild5" presStyleCnt="0"/>
      <dgm:spPr/>
    </dgm:pt>
    <dgm:pt modelId="{4BFD08C0-AB44-4F36-A184-200521D78D7B}" type="pres">
      <dgm:prSet presAssocID="{4C72EA6E-77E9-4979-8BE1-8ABCAA9D7B9B}" presName="hierChild3" presStyleCnt="0"/>
      <dgm:spPr/>
    </dgm:pt>
    <dgm:pt modelId="{EA70545C-424F-47F5-990C-0724013769BD}" type="pres">
      <dgm:prSet presAssocID="{35CC0D60-533C-46FB-B546-91CD4040BFC2}" presName="hierRoot1" presStyleCnt="0">
        <dgm:presLayoutVars>
          <dgm:hierBranch val="init"/>
        </dgm:presLayoutVars>
      </dgm:prSet>
      <dgm:spPr/>
    </dgm:pt>
    <dgm:pt modelId="{8BD36899-3422-4658-AE42-30B367038976}" type="pres">
      <dgm:prSet presAssocID="{35CC0D60-533C-46FB-B546-91CD4040BFC2}" presName="rootComposite1" presStyleCnt="0"/>
      <dgm:spPr/>
    </dgm:pt>
    <dgm:pt modelId="{5D559785-FBBA-4A30-BD3C-524D47D522F5}" type="pres">
      <dgm:prSet presAssocID="{35CC0D60-533C-46FB-B546-91CD4040BFC2}" presName="rootText1" presStyleLbl="node0" presStyleIdx="1" presStyleCnt="2" custScaleX="132336" custScaleY="109292" custLinFactX="-33134" custLinFactNeighborX="-100000" custLinFactNeighborY="-4731">
        <dgm:presLayoutVars>
          <dgm:chPref val="3"/>
        </dgm:presLayoutVars>
      </dgm:prSet>
      <dgm:spPr/>
      <dgm:t>
        <a:bodyPr/>
        <a:lstStyle/>
        <a:p>
          <a:endParaRPr lang="it-IT"/>
        </a:p>
      </dgm:t>
    </dgm:pt>
    <dgm:pt modelId="{3CABC7C0-5BEF-4CB0-8F65-161C74E6DACE}" type="pres">
      <dgm:prSet presAssocID="{35CC0D60-533C-46FB-B546-91CD4040BFC2}" presName="rootConnector1" presStyleLbl="node1" presStyleIdx="0" presStyleCnt="0"/>
      <dgm:spPr/>
    </dgm:pt>
    <dgm:pt modelId="{3F8DA324-CB68-4EE9-99C7-7DFD1A2EC8B2}" type="pres">
      <dgm:prSet presAssocID="{35CC0D60-533C-46FB-B546-91CD4040BFC2}" presName="hierChild2" presStyleCnt="0"/>
      <dgm:spPr/>
    </dgm:pt>
    <dgm:pt modelId="{AF62C3A4-C91E-4EF4-A391-8F560E6D2CAA}" type="pres">
      <dgm:prSet presAssocID="{35CC0D60-533C-46FB-B546-91CD4040BFC2}" presName="hierChild3" presStyleCnt="0"/>
      <dgm:spPr/>
    </dgm:pt>
  </dgm:ptLst>
  <dgm:cxnLst>
    <dgm:cxn modelId="{DBD18370-081D-4A9A-B77F-C3D6BDBC1330}" srcId="{74710549-5862-495F-B236-CA5B8C6B8CA9}" destId="{35CC0D60-533C-46FB-B546-91CD4040BFC2}" srcOrd="1" destOrd="0" parTransId="{5B28CD61-E09C-4EEE-8FE3-9E59CFFE7A82}" sibTransId="{F60E11A6-9F93-48E9-87A3-B4F57BDE691D}"/>
    <dgm:cxn modelId="{41326775-B692-4BC4-93C4-F17B2E35670F}" type="presOf" srcId="{35CC0D60-533C-46FB-B546-91CD4040BFC2}" destId="{5D559785-FBBA-4A30-BD3C-524D47D522F5}" srcOrd="0" destOrd="0" presId="urn:microsoft.com/office/officeart/2005/8/layout/orgChart1"/>
    <dgm:cxn modelId="{27F634B5-8631-405B-ABEC-804CB895A92C}" type="presOf" srcId="{0EE9376A-3684-419B-B133-320FD142915D}" destId="{EF8073FD-A87C-4544-8421-B5C229B862BE}" srcOrd="1" destOrd="0" presId="urn:microsoft.com/office/officeart/2005/8/layout/orgChart1"/>
    <dgm:cxn modelId="{0F0EA11C-B650-4574-A899-40E80F894D48}" type="presOf" srcId="{51BFCC70-A1A5-486A-9E25-00C40CD743D2}" destId="{F0E07E11-684D-419C-83AC-E63E995B5941}" srcOrd="0" destOrd="0" presId="urn:microsoft.com/office/officeart/2005/8/layout/orgChart1"/>
    <dgm:cxn modelId="{FBE0A75B-7BFA-4FA9-A8F6-BD565088E8AF}" type="presOf" srcId="{4C72EA6E-77E9-4979-8BE1-8ABCAA9D7B9B}" destId="{4208FDB9-8F85-49BC-8681-14B02E999305}" srcOrd="0" destOrd="0" presId="urn:microsoft.com/office/officeart/2005/8/layout/orgChart1"/>
    <dgm:cxn modelId="{2BA123C3-FBF8-4D7C-8128-533E131BD987}" srcId="{4C72EA6E-77E9-4979-8BE1-8ABCAA9D7B9B}" destId="{0EE9376A-3684-419B-B133-320FD142915D}" srcOrd="0" destOrd="0" parTransId="{92033A02-82FF-48C1-8A52-847EBE6D84D1}" sibTransId="{AEB5955C-B63E-4CB5-A999-352F71E46170}"/>
    <dgm:cxn modelId="{999553AA-5660-495D-A7D1-1C97231AA5B5}" type="presOf" srcId="{35CC0D60-533C-46FB-B546-91CD4040BFC2}" destId="{3CABC7C0-5BEF-4CB0-8F65-161C74E6DACE}" srcOrd="1" destOrd="0" presId="urn:microsoft.com/office/officeart/2005/8/layout/orgChart1"/>
    <dgm:cxn modelId="{9F2CC554-6B77-4433-BC9B-3BCEC5A2571C}" type="presOf" srcId="{74710549-5862-495F-B236-CA5B8C6B8CA9}" destId="{FC4CF3B1-C4C4-413B-90AA-4F0D922FA373}" srcOrd="0" destOrd="0" presId="urn:microsoft.com/office/officeart/2005/8/layout/orgChart1"/>
    <dgm:cxn modelId="{96BD50B6-124D-4CCD-9B0E-E67AD3EF07CD}" srcId="{4C72EA6E-77E9-4979-8BE1-8ABCAA9D7B9B}" destId="{51BFCC70-A1A5-486A-9E25-00C40CD743D2}" srcOrd="1" destOrd="0" parTransId="{61C7DFF7-02E0-48CB-B47C-90748FC4D372}" sibTransId="{DA72B075-A451-4656-8566-B12B64D23714}"/>
    <dgm:cxn modelId="{26520068-AB9D-4421-ADC4-1FE28BB8E96D}" type="presOf" srcId="{92033A02-82FF-48C1-8A52-847EBE6D84D1}" destId="{04AE6339-B10F-4FE1-9921-FE8F7D5B2265}" srcOrd="0" destOrd="0" presId="urn:microsoft.com/office/officeart/2005/8/layout/orgChart1"/>
    <dgm:cxn modelId="{5327EC5E-011F-4E46-A33F-E77C6B2A9708}" srcId="{74710549-5862-495F-B236-CA5B8C6B8CA9}" destId="{4C72EA6E-77E9-4979-8BE1-8ABCAA9D7B9B}" srcOrd="0" destOrd="0" parTransId="{2CCF9E09-F08B-45A5-8EF5-A54A44369DCC}" sibTransId="{5D5326CA-4E56-4B9E-8238-4CA9CC74E6B8}"/>
    <dgm:cxn modelId="{BC1BD0F8-FF9E-4384-AF69-D3A4947B9786}" type="presOf" srcId="{0EE9376A-3684-419B-B133-320FD142915D}" destId="{41C9F2C8-159F-4390-BAD5-0213FF765B7C}" srcOrd="0" destOrd="0" presId="urn:microsoft.com/office/officeart/2005/8/layout/orgChart1"/>
    <dgm:cxn modelId="{C88C7520-898A-4F7C-8A84-7C3C38D7071F}" type="presOf" srcId="{61C7DFF7-02E0-48CB-B47C-90748FC4D372}" destId="{573BCF91-89E5-4900-8DBC-AC222A05FA91}" srcOrd="0" destOrd="0" presId="urn:microsoft.com/office/officeart/2005/8/layout/orgChart1"/>
    <dgm:cxn modelId="{B68A7574-1F46-4A96-B6FB-6E489A4FE017}" type="presOf" srcId="{4C72EA6E-77E9-4979-8BE1-8ABCAA9D7B9B}" destId="{F42D9D2A-6D8D-4545-B2A1-41B52EDCB52A}" srcOrd="1" destOrd="0" presId="urn:microsoft.com/office/officeart/2005/8/layout/orgChart1"/>
    <dgm:cxn modelId="{3C8F4F02-D455-4AB1-96BE-DCC0585233D9}" type="presOf" srcId="{51BFCC70-A1A5-486A-9E25-00C40CD743D2}" destId="{5899E208-2860-4343-8D9C-323742B5D281}" srcOrd="1" destOrd="0" presId="urn:microsoft.com/office/officeart/2005/8/layout/orgChart1"/>
    <dgm:cxn modelId="{7B0E400F-5D73-4E75-A91F-BA46305FD868}" type="presParOf" srcId="{FC4CF3B1-C4C4-413B-90AA-4F0D922FA373}" destId="{2904A1BD-45C4-47C0-B0EA-C3AD905F3482}" srcOrd="0" destOrd="0" presId="urn:microsoft.com/office/officeart/2005/8/layout/orgChart1"/>
    <dgm:cxn modelId="{B0D389C5-1529-46C7-AD52-ADA2E539E3C9}" type="presParOf" srcId="{2904A1BD-45C4-47C0-B0EA-C3AD905F3482}" destId="{1EC200D4-8926-47F1-BFDA-BB2FD2AA3A43}" srcOrd="0" destOrd="0" presId="urn:microsoft.com/office/officeart/2005/8/layout/orgChart1"/>
    <dgm:cxn modelId="{6F28A074-149B-477A-8287-E84B34E54DCD}" type="presParOf" srcId="{1EC200D4-8926-47F1-BFDA-BB2FD2AA3A43}" destId="{4208FDB9-8F85-49BC-8681-14B02E999305}" srcOrd="0" destOrd="0" presId="urn:microsoft.com/office/officeart/2005/8/layout/orgChart1"/>
    <dgm:cxn modelId="{93C82756-C8AE-4216-AF0C-DA7EFA360C2B}" type="presParOf" srcId="{1EC200D4-8926-47F1-BFDA-BB2FD2AA3A43}" destId="{F42D9D2A-6D8D-4545-B2A1-41B52EDCB52A}" srcOrd="1" destOrd="0" presId="urn:microsoft.com/office/officeart/2005/8/layout/orgChart1"/>
    <dgm:cxn modelId="{75EC526A-31AF-4B6C-BA17-CFEE893AB28E}" type="presParOf" srcId="{2904A1BD-45C4-47C0-B0EA-C3AD905F3482}" destId="{F3B8D00E-954D-4C45-9569-CD1776132502}" srcOrd="1" destOrd="0" presId="urn:microsoft.com/office/officeart/2005/8/layout/orgChart1"/>
    <dgm:cxn modelId="{7B32B141-D5C9-476A-AF3F-6770724E3A30}" type="presParOf" srcId="{F3B8D00E-954D-4C45-9569-CD1776132502}" destId="{04AE6339-B10F-4FE1-9921-FE8F7D5B2265}" srcOrd="0" destOrd="0" presId="urn:microsoft.com/office/officeart/2005/8/layout/orgChart1"/>
    <dgm:cxn modelId="{4C213C00-7A55-4ABD-863C-D5B1780B9F54}" type="presParOf" srcId="{F3B8D00E-954D-4C45-9569-CD1776132502}" destId="{07B8CC63-32D6-43A6-840F-5FB4672B0C06}" srcOrd="1" destOrd="0" presId="urn:microsoft.com/office/officeart/2005/8/layout/orgChart1"/>
    <dgm:cxn modelId="{F12FC253-C38D-4F78-8A15-1056DB2872BC}" type="presParOf" srcId="{07B8CC63-32D6-43A6-840F-5FB4672B0C06}" destId="{93AD0AD6-3313-4F61-9CEB-473B01CE5A8F}" srcOrd="0" destOrd="0" presId="urn:microsoft.com/office/officeart/2005/8/layout/orgChart1"/>
    <dgm:cxn modelId="{D519E4CC-173B-4C1B-8E08-4E983E6C438B}" type="presParOf" srcId="{93AD0AD6-3313-4F61-9CEB-473B01CE5A8F}" destId="{41C9F2C8-159F-4390-BAD5-0213FF765B7C}" srcOrd="0" destOrd="0" presId="urn:microsoft.com/office/officeart/2005/8/layout/orgChart1"/>
    <dgm:cxn modelId="{3164E948-4C0C-43BC-AEC7-B5F84E6BED4E}" type="presParOf" srcId="{93AD0AD6-3313-4F61-9CEB-473B01CE5A8F}" destId="{EF8073FD-A87C-4544-8421-B5C229B862BE}" srcOrd="1" destOrd="0" presId="urn:microsoft.com/office/officeart/2005/8/layout/orgChart1"/>
    <dgm:cxn modelId="{0CDAB09A-2DF6-4EB5-BC17-BA1575820A04}" type="presParOf" srcId="{07B8CC63-32D6-43A6-840F-5FB4672B0C06}" destId="{8B71E46A-11FB-4720-A5EB-75E537E61D59}" srcOrd="1" destOrd="0" presId="urn:microsoft.com/office/officeart/2005/8/layout/orgChart1"/>
    <dgm:cxn modelId="{0FD85096-0D9F-496B-AA88-E8206723B816}" type="presParOf" srcId="{07B8CC63-32D6-43A6-840F-5FB4672B0C06}" destId="{90488EA2-6096-49AD-8E29-D9E2981BCD9E}" srcOrd="2" destOrd="0" presId="urn:microsoft.com/office/officeart/2005/8/layout/orgChart1"/>
    <dgm:cxn modelId="{CF4109E9-F3F0-4D38-A22D-60337B2580DF}" type="presParOf" srcId="{F3B8D00E-954D-4C45-9569-CD1776132502}" destId="{573BCF91-89E5-4900-8DBC-AC222A05FA91}" srcOrd="2" destOrd="0" presId="urn:microsoft.com/office/officeart/2005/8/layout/orgChart1"/>
    <dgm:cxn modelId="{83C45F8F-64CC-4223-8E27-4259D9112E32}" type="presParOf" srcId="{F3B8D00E-954D-4C45-9569-CD1776132502}" destId="{DED91B99-E531-4CBC-9F5F-C5E4DB7E21A7}" srcOrd="3" destOrd="0" presId="urn:microsoft.com/office/officeart/2005/8/layout/orgChart1"/>
    <dgm:cxn modelId="{C2AA0B40-11D9-413E-9FF6-6877038BEFF9}" type="presParOf" srcId="{DED91B99-E531-4CBC-9F5F-C5E4DB7E21A7}" destId="{0C4F594A-4BF2-4A1A-8E5D-3CAD768B4297}" srcOrd="0" destOrd="0" presId="urn:microsoft.com/office/officeart/2005/8/layout/orgChart1"/>
    <dgm:cxn modelId="{B7309B3C-AA6E-4779-B00A-3AE8B29C97F3}" type="presParOf" srcId="{0C4F594A-4BF2-4A1A-8E5D-3CAD768B4297}" destId="{F0E07E11-684D-419C-83AC-E63E995B5941}" srcOrd="0" destOrd="0" presId="urn:microsoft.com/office/officeart/2005/8/layout/orgChart1"/>
    <dgm:cxn modelId="{B8CDAC4A-2F50-483C-9FAE-1D240C5ADBA5}" type="presParOf" srcId="{0C4F594A-4BF2-4A1A-8E5D-3CAD768B4297}" destId="{5899E208-2860-4343-8D9C-323742B5D281}" srcOrd="1" destOrd="0" presId="urn:microsoft.com/office/officeart/2005/8/layout/orgChart1"/>
    <dgm:cxn modelId="{7B6DE21E-2740-4A3A-ABF5-5705D3CFAE1E}" type="presParOf" srcId="{DED91B99-E531-4CBC-9F5F-C5E4DB7E21A7}" destId="{0E7368D3-B8F4-4292-B949-34B63475AEF7}" srcOrd="1" destOrd="0" presId="urn:microsoft.com/office/officeart/2005/8/layout/orgChart1"/>
    <dgm:cxn modelId="{4242F95F-BDD6-49E6-AB8A-B0E865994C0C}" type="presParOf" srcId="{DED91B99-E531-4CBC-9F5F-C5E4DB7E21A7}" destId="{FF533946-51FC-4F9E-9239-6ED71A337771}" srcOrd="2" destOrd="0" presId="urn:microsoft.com/office/officeart/2005/8/layout/orgChart1"/>
    <dgm:cxn modelId="{DDC67B0F-53A4-4970-A38E-0FE518AF8EF0}" type="presParOf" srcId="{2904A1BD-45C4-47C0-B0EA-C3AD905F3482}" destId="{4BFD08C0-AB44-4F36-A184-200521D78D7B}" srcOrd="2" destOrd="0" presId="urn:microsoft.com/office/officeart/2005/8/layout/orgChart1"/>
    <dgm:cxn modelId="{69F89E66-43F5-45C4-9CC9-FBB102030D7F}" type="presParOf" srcId="{FC4CF3B1-C4C4-413B-90AA-4F0D922FA373}" destId="{EA70545C-424F-47F5-990C-0724013769BD}" srcOrd="1" destOrd="0" presId="urn:microsoft.com/office/officeart/2005/8/layout/orgChart1"/>
    <dgm:cxn modelId="{00A2841B-F163-485B-86F9-9227A27CBDBD}" type="presParOf" srcId="{EA70545C-424F-47F5-990C-0724013769BD}" destId="{8BD36899-3422-4658-AE42-30B367038976}" srcOrd="0" destOrd="0" presId="urn:microsoft.com/office/officeart/2005/8/layout/orgChart1"/>
    <dgm:cxn modelId="{2E60E7F4-B398-4EC9-8163-19026DD4A2AF}" type="presParOf" srcId="{8BD36899-3422-4658-AE42-30B367038976}" destId="{5D559785-FBBA-4A30-BD3C-524D47D522F5}" srcOrd="0" destOrd="0" presId="urn:microsoft.com/office/officeart/2005/8/layout/orgChart1"/>
    <dgm:cxn modelId="{C100A095-6727-4B7C-8E64-50260F38CDE2}" type="presParOf" srcId="{8BD36899-3422-4658-AE42-30B367038976}" destId="{3CABC7C0-5BEF-4CB0-8F65-161C74E6DACE}" srcOrd="1" destOrd="0" presId="urn:microsoft.com/office/officeart/2005/8/layout/orgChart1"/>
    <dgm:cxn modelId="{B9A0C4EA-AB5C-49BE-A4C5-E92D25D9F045}" type="presParOf" srcId="{EA70545C-424F-47F5-990C-0724013769BD}" destId="{3F8DA324-CB68-4EE9-99C7-7DFD1A2EC8B2}" srcOrd="1" destOrd="0" presId="urn:microsoft.com/office/officeart/2005/8/layout/orgChart1"/>
    <dgm:cxn modelId="{72D3CCDB-BB3D-48AB-9D6D-FDB1F550597F}" type="presParOf" srcId="{EA70545C-424F-47F5-990C-0724013769BD}" destId="{AF62C3A4-C91E-4EF4-A391-8F560E6D2CA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734FEF-E7CB-41DD-9998-431EF8DDDB25}"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it-IT"/>
        </a:p>
      </dgm:t>
    </dgm:pt>
    <dgm:pt modelId="{0CFFD873-7E77-4F23-A04E-E268635E3948}">
      <dgm:prSet custT="1"/>
      <dgm:spPr/>
      <dgm:t>
        <a:bodyPr/>
        <a:lstStyle/>
        <a:p>
          <a:pPr rtl="0"/>
          <a:r>
            <a:rPr lang="it-IT" sz="2000" dirty="0" smtClean="0"/>
            <a:t>Third </a:t>
          </a:r>
          <a:r>
            <a:rPr lang="it-IT" sz="2000" dirty="0" err="1" smtClean="0"/>
            <a:t>cycle</a:t>
          </a:r>
          <a:r>
            <a:rPr lang="it-IT" sz="2000" dirty="0" smtClean="0"/>
            <a:t> </a:t>
          </a:r>
          <a:r>
            <a:rPr lang="it-IT" sz="2000" dirty="0" err="1" smtClean="0"/>
            <a:t>qualifications</a:t>
          </a:r>
          <a:r>
            <a:rPr lang="it-IT" sz="2000" dirty="0" smtClean="0"/>
            <a:t> </a:t>
          </a:r>
          <a:r>
            <a:rPr lang="it-IT" sz="2000" dirty="0" err="1" smtClean="0"/>
            <a:t>has</a:t>
          </a:r>
          <a:r>
            <a:rPr lang="it-IT" sz="2000" dirty="0" smtClean="0"/>
            <a:t> </a:t>
          </a:r>
          <a:r>
            <a:rPr lang="it-IT" sz="2000" dirty="0" err="1" smtClean="0"/>
            <a:t>not</a:t>
          </a:r>
          <a:r>
            <a:rPr lang="it-IT" sz="2000" dirty="0" smtClean="0"/>
            <a:t> a </a:t>
          </a:r>
          <a:r>
            <a:rPr lang="it-IT" sz="2000" dirty="0" err="1" smtClean="0"/>
            <a:t>fix</a:t>
          </a:r>
          <a:r>
            <a:rPr lang="it-IT" sz="2000" dirty="0" smtClean="0"/>
            <a:t> </a:t>
          </a:r>
          <a:r>
            <a:rPr lang="it-IT" sz="2000" dirty="0" err="1" smtClean="0"/>
            <a:t>number</a:t>
          </a:r>
          <a:r>
            <a:rPr lang="it-IT" sz="2000" dirty="0" smtClean="0"/>
            <a:t> of ECTS </a:t>
          </a:r>
          <a:r>
            <a:rPr lang="it-IT" sz="2000" dirty="0" err="1" smtClean="0"/>
            <a:t>credits</a:t>
          </a:r>
          <a:r>
            <a:rPr lang="it-IT" sz="2000" dirty="0" smtClean="0"/>
            <a:t> </a:t>
          </a:r>
          <a:endParaRPr lang="it-IT" sz="2000" dirty="0"/>
        </a:p>
      </dgm:t>
    </dgm:pt>
    <dgm:pt modelId="{DAD4D767-496C-4F5E-A50E-48DA7B8F9D9C}" type="parTrans" cxnId="{E2EA910B-7C82-4CB5-B804-F3D9A4AAD19B}">
      <dgm:prSet/>
      <dgm:spPr/>
      <dgm:t>
        <a:bodyPr/>
        <a:lstStyle/>
        <a:p>
          <a:endParaRPr lang="it-IT"/>
        </a:p>
      </dgm:t>
    </dgm:pt>
    <dgm:pt modelId="{52A4DFFF-6173-447E-A4A4-78E3B41021F6}" type="sibTrans" cxnId="{E2EA910B-7C82-4CB5-B804-F3D9A4AAD19B}">
      <dgm:prSet/>
      <dgm:spPr/>
      <dgm:t>
        <a:bodyPr/>
        <a:lstStyle/>
        <a:p>
          <a:endParaRPr lang="it-IT"/>
        </a:p>
      </dgm:t>
    </dgm:pt>
    <dgm:pt modelId="{DE638961-406C-428C-B35C-794ACB59791A}">
      <dgm:prSet custT="1"/>
      <dgm:spPr/>
      <dgm:t>
        <a:bodyPr/>
        <a:lstStyle/>
        <a:p>
          <a:r>
            <a:rPr lang="en-US" sz="2000" b="1" dirty="0" smtClean="0">
              <a:solidFill>
                <a:schemeClr val="tx1"/>
              </a:solidFill>
            </a:rPr>
            <a:t>EFQ-EHEA</a:t>
          </a:r>
        </a:p>
        <a:p>
          <a:endParaRPr lang="en-US" sz="1300" dirty="0" smtClean="0">
            <a:solidFill>
              <a:schemeClr val="tx1"/>
            </a:solidFill>
          </a:endParaRPr>
        </a:p>
        <a:p>
          <a:r>
            <a:rPr lang="en-US" sz="1800" b="1" dirty="0" smtClean="0">
              <a:solidFill>
                <a:schemeClr val="tx1"/>
              </a:solidFill>
            </a:rPr>
            <a:t> THREE MAIN CYCLES</a:t>
          </a:r>
        </a:p>
        <a:p>
          <a:endParaRPr lang="en-US" sz="1800" b="1" dirty="0" smtClean="0">
            <a:solidFill>
              <a:schemeClr val="tx1"/>
            </a:solidFill>
          </a:endParaRPr>
        </a:p>
        <a:p>
          <a:r>
            <a:rPr lang="en-US" sz="1300" dirty="0" smtClean="0">
              <a:solidFill>
                <a:schemeClr val="tx1"/>
              </a:solidFill>
            </a:rPr>
            <a:t> </a:t>
          </a:r>
          <a:r>
            <a:rPr lang="en-US" sz="1800" b="1" dirty="0" smtClean="0">
              <a:solidFill>
                <a:schemeClr val="tx1"/>
              </a:solidFill>
            </a:rPr>
            <a:t>IDENTIFIED AND DESCRIBED BY DUBLIN DESCRIPTORS </a:t>
          </a:r>
          <a:endParaRPr lang="it-IT" sz="1800" b="1" dirty="0">
            <a:solidFill>
              <a:schemeClr val="tx1"/>
            </a:solidFill>
          </a:endParaRPr>
        </a:p>
      </dgm:t>
    </dgm:pt>
    <dgm:pt modelId="{640373F9-616C-48B8-B8D1-C693CA87E44A}" type="parTrans" cxnId="{CAC8EE95-05C7-428E-986F-1E37BB755823}">
      <dgm:prSet/>
      <dgm:spPr/>
      <dgm:t>
        <a:bodyPr/>
        <a:lstStyle/>
        <a:p>
          <a:endParaRPr lang="it-IT"/>
        </a:p>
      </dgm:t>
    </dgm:pt>
    <dgm:pt modelId="{9AE3E464-4826-4FA9-9691-A32AF3CB8983}" type="sibTrans" cxnId="{CAC8EE95-05C7-428E-986F-1E37BB755823}">
      <dgm:prSet/>
      <dgm:spPr/>
      <dgm:t>
        <a:bodyPr/>
        <a:lstStyle/>
        <a:p>
          <a:endParaRPr lang="it-IT"/>
        </a:p>
      </dgm:t>
    </dgm:pt>
    <dgm:pt modelId="{622A99D6-B8D8-4EF7-B2B6-169E7B378707}">
      <dgm:prSet custT="1"/>
      <dgm:spPr/>
      <dgm:t>
        <a:bodyPr/>
        <a:lstStyle/>
        <a:p>
          <a:pPr rtl="0"/>
          <a:r>
            <a:rPr lang="en-US" sz="2000" smtClean="0"/>
            <a:t>First cycle qualifications typically include 180 or 240 ECTS credits.</a:t>
          </a:r>
          <a:endParaRPr lang="it-IT" sz="2000" dirty="0"/>
        </a:p>
      </dgm:t>
    </dgm:pt>
    <dgm:pt modelId="{7B0F2F05-C2C7-4109-87D8-70A283F88FF2}" type="parTrans" cxnId="{06C34048-BCA0-4F4C-B16B-F488647B1648}">
      <dgm:prSet/>
      <dgm:spPr/>
      <dgm:t>
        <a:bodyPr/>
        <a:lstStyle/>
        <a:p>
          <a:endParaRPr lang="it-IT"/>
        </a:p>
      </dgm:t>
    </dgm:pt>
    <dgm:pt modelId="{F3620DA3-1231-4914-9317-2EE8CA586E41}" type="sibTrans" cxnId="{06C34048-BCA0-4F4C-B16B-F488647B1648}">
      <dgm:prSet/>
      <dgm:spPr/>
      <dgm:t>
        <a:bodyPr/>
        <a:lstStyle/>
        <a:p>
          <a:endParaRPr lang="it-IT"/>
        </a:p>
      </dgm:t>
    </dgm:pt>
    <dgm:pt modelId="{6A4D975A-FF18-43E6-886E-EEF35A5F6B67}">
      <dgm:prSet/>
      <dgm:spPr/>
      <dgm:t>
        <a:bodyPr/>
        <a:lstStyle/>
        <a:p>
          <a:r>
            <a:rPr lang="en-US" dirty="0" smtClean="0"/>
            <a:t>Second cycle qualifications 90 or 120 ECTS credits</a:t>
          </a:r>
          <a:endParaRPr lang="it-IT" dirty="0"/>
        </a:p>
      </dgm:t>
    </dgm:pt>
    <dgm:pt modelId="{8405AA3D-8078-426D-8D5A-355D5DC7AE56}" type="parTrans" cxnId="{4A9140AF-4B06-4742-8703-8A5F2847201A}">
      <dgm:prSet/>
      <dgm:spPr/>
      <dgm:t>
        <a:bodyPr/>
        <a:lstStyle/>
        <a:p>
          <a:endParaRPr lang="it-IT"/>
        </a:p>
      </dgm:t>
    </dgm:pt>
    <dgm:pt modelId="{ED9C6E20-FBCF-4CBA-94B6-CF4ACB32ED91}" type="sibTrans" cxnId="{4A9140AF-4B06-4742-8703-8A5F2847201A}">
      <dgm:prSet/>
      <dgm:spPr/>
      <dgm:t>
        <a:bodyPr/>
        <a:lstStyle/>
        <a:p>
          <a:endParaRPr lang="it-IT"/>
        </a:p>
      </dgm:t>
    </dgm:pt>
    <dgm:pt modelId="{03A91958-CCE6-4DBD-9545-8DFEA0F48177}" type="pres">
      <dgm:prSet presAssocID="{EF734FEF-E7CB-41DD-9998-431EF8DDDB25}" presName="composite" presStyleCnt="0">
        <dgm:presLayoutVars>
          <dgm:chMax val="5"/>
          <dgm:dir/>
          <dgm:animLvl val="ctr"/>
          <dgm:resizeHandles val="exact"/>
        </dgm:presLayoutVars>
      </dgm:prSet>
      <dgm:spPr/>
    </dgm:pt>
    <dgm:pt modelId="{A8166300-3C4A-41D9-90A0-AEB30B8956D0}" type="pres">
      <dgm:prSet presAssocID="{EF734FEF-E7CB-41DD-9998-431EF8DDDB25}" presName="cycle" presStyleCnt="0"/>
      <dgm:spPr/>
    </dgm:pt>
    <dgm:pt modelId="{4213BFBD-CDFA-44AE-8A8A-33297BBBF2EE}" type="pres">
      <dgm:prSet presAssocID="{EF734FEF-E7CB-41DD-9998-431EF8DDDB25}" presName="centerShape" presStyleCnt="0"/>
      <dgm:spPr/>
    </dgm:pt>
    <dgm:pt modelId="{7E54E467-E599-4DDC-B6C3-DB56FF803442}" type="pres">
      <dgm:prSet presAssocID="{EF734FEF-E7CB-41DD-9998-431EF8DDDB25}" presName="connSite" presStyleLbl="node1" presStyleIdx="0" presStyleCnt="5"/>
      <dgm:spPr/>
    </dgm:pt>
    <dgm:pt modelId="{A09B9AAA-1742-4588-AEE5-293538791182}" type="pres">
      <dgm:prSet presAssocID="{EF734FEF-E7CB-41DD-9998-431EF8DDDB25}" presName="visible" presStyleLbl="node1" presStyleIdx="0" presStyleCnt="5" custScaleX="71768" custScaleY="72966"/>
      <dgm:spPr/>
    </dgm:pt>
    <dgm:pt modelId="{3E0B621C-3E6F-4340-9D8B-B9C8BC309605}" type="pres">
      <dgm:prSet presAssocID="{DAD4D767-496C-4F5E-A50E-48DA7B8F9D9C}" presName="Name25" presStyleLbl="parChTrans1D1" presStyleIdx="0" presStyleCnt="4"/>
      <dgm:spPr/>
    </dgm:pt>
    <dgm:pt modelId="{039418DE-9CC5-4581-B0F9-40C3515C2648}" type="pres">
      <dgm:prSet presAssocID="{0CFFD873-7E77-4F23-A04E-E268635E3948}" presName="node" presStyleCnt="0"/>
      <dgm:spPr/>
    </dgm:pt>
    <dgm:pt modelId="{4F00CBD1-6C6A-4122-9E44-D260E5D9569D}" type="pres">
      <dgm:prSet presAssocID="{0CFFD873-7E77-4F23-A04E-E268635E3948}" presName="parentNode" presStyleLbl="node1" presStyleIdx="1" presStyleCnt="5" custScaleX="173999" custScaleY="168779" custLinFactY="100000" custLinFactNeighborX="67729" custLinFactNeighborY="196177">
        <dgm:presLayoutVars>
          <dgm:chMax val="1"/>
          <dgm:bulletEnabled val="1"/>
        </dgm:presLayoutVars>
      </dgm:prSet>
      <dgm:spPr/>
      <dgm:t>
        <a:bodyPr/>
        <a:lstStyle/>
        <a:p>
          <a:endParaRPr lang="it-IT"/>
        </a:p>
      </dgm:t>
    </dgm:pt>
    <dgm:pt modelId="{5C1C6EF1-ED75-4B62-9BC1-A758C07D313B}" type="pres">
      <dgm:prSet presAssocID="{0CFFD873-7E77-4F23-A04E-E268635E3948}" presName="childNode" presStyleLbl="revTx" presStyleIdx="0" presStyleCnt="0">
        <dgm:presLayoutVars>
          <dgm:bulletEnabled val="1"/>
        </dgm:presLayoutVars>
      </dgm:prSet>
      <dgm:spPr/>
    </dgm:pt>
    <dgm:pt modelId="{79AC045A-00A4-4424-B0EF-7C80F8FAF744}" type="pres">
      <dgm:prSet presAssocID="{7B0F2F05-C2C7-4109-87D8-70A283F88FF2}" presName="Name25" presStyleLbl="parChTrans1D1" presStyleIdx="1" presStyleCnt="4"/>
      <dgm:spPr/>
    </dgm:pt>
    <dgm:pt modelId="{DA3DBE28-0F04-4638-B880-E962F7C248DF}" type="pres">
      <dgm:prSet presAssocID="{622A99D6-B8D8-4EF7-B2B6-169E7B378707}" presName="node" presStyleCnt="0"/>
      <dgm:spPr/>
    </dgm:pt>
    <dgm:pt modelId="{58EF0578-6EA0-46AB-B71C-6F23E174EB8D}" type="pres">
      <dgm:prSet presAssocID="{622A99D6-B8D8-4EF7-B2B6-169E7B378707}" presName="parentNode" presStyleLbl="node1" presStyleIdx="2" presStyleCnt="5" custScaleX="189974" custScaleY="185409" custLinFactNeighborX="1545" custLinFactNeighborY="-77336">
        <dgm:presLayoutVars>
          <dgm:chMax val="1"/>
          <dgm:bulletEnabled val="1"/>
        </dgm:presLayoutVars>
      </dgm:prSet>
      <dgm:spPr/>
      <dgm:t>
        <a:bodyPr/>
        <a:lstStyle/>
        <a:p>
          <a:endParaRPr lang="it-IT"/>
        </a:p>
      </dgm:t>
    </dgm:pt>
    <dgm:pt modelId="{6B1D9EA4-939B-49F2-AD9A-1131CFDFD47D}" type="pres">
      <dgm:prSet presAssocID="{622A99D6-B8D8-4EF7-B2B6-169E7B378707}" presName="childNode" presStyleLbl="revTx" presStyleIdx="0" presStyleCnt="0">
        <dgm:presLayoutVars>
          <dgm:bulletEnabled val="1"/>
        </dgm:presLayoutVars>
      </dgm:prSet>
      <dgm:spPr/>
    </dgm:pt>
    <dgm:pt modelId="{5B8B52B9-E58C-44E9-B7ED-EA98E2AD6F10}" type="pres">
      <dgm:prSet presAssocID="{8405AA3D-8078-426D-8D5A-355D5DC7AE56}" presName="Name25" presStyleLbl="parChTrans1D1" presStyleIdx="2" presStyleCnt="4"/>
      <dgm:spPr/>
    </dgm:pt>
    <dgm:pt modelId="{45FAFDC2-F6ED-4FF5-A908-52772E10A0AE}" type="pres">
      <dgm:prSet presAssocID="{6A4D975A-FF18-43E6-886E-EEF35A5F6B67}" presName="node" presStyleCnt="0"/>
      <dgm:spPr/>
    </dgm:pt>
    <dgm:pt modelId="{687C623E-1E0E-42AA-AA2C-8788F2F7D3D0}" type="pres">
      <dgm:prSet presAssocID="{6A4D975A-FF18-43E6-886E-EEF35A5F6B67}" presName="parentNode" presStyleLbl="node1" presStyleIdx="3" presStyleCnt="5" custScaleX="179189" custScaleY="170551" custLinFactX="4961" custLinFactNeighborX="100000" custLinFactNeighborY="-60850">
        <dgm:presLayoutVars>
          <dgm:chMax val="1"/>
          <dgm:bulletEnabled val="1"/>
        </dgm:presLayoutVars>
      </dgm:prSet>
      <dgm:spPr/>
      <dgm:t>
        <a:bodyPr/>
        <a:lstStyle/>
        <a:p>
          <a:endParaRPr lang="it-IT"/>
        </a:p>
      </dgm:t>
    </dgm:pt>
    <dgm:pt modelId="{3049F090-8E12-4425-8DAD-059E2411D642}" type="pres">
      <dgm:prSet presAssocID="{6A4D975A-FF18-43E6-886E-EEF35A5F6B67}" presName="childNode" presStyleLbl="revTx" presStyleIdx="0" presStyleCnt="0">
        <dgm:presLayoutVars>
          <dgm:bulletEnabled val="1"/>
        </dgm:presLayoutVars>
      </dgm:prSet>
      <dgm:spPr/>
    </dgm:pt>
    <dgm:pt modelId="{87303A12-4B9C-4E41-A106-97101996E2B5}" type="pres">
      <dgm:prSet presAssocID="{640373F9-616C-48B8-B8D1-C693CA87E44A}" presName="Name25" presStyleLbl="parChTrans1D1" presStyleIdx="3" presStyleCnt="4"/>
      <dgm:spPr/>
    </dgm:pt>
    <dgm:pt modelId="{C7BE5B3D-7CDE-4D72-A184-19F6A85126F7}" type="pres">
      <dgm:prSet presAssocID="{DE638961-406C-428C-B35C-794ACB59791A}" presName="node" presStyleCnt="0"/>
      <dgm:spPr/>
    </dgm:pt>
    <dgm:pt modelId="{9F3E89B3-6726-48AA-B0BC-184C6CC251BD}" type="pres">
      <dgm:prSet presAssocID="{DE638961-406C-428C-B35C-794ACB59791A}" presName="parentNode" presStyleLbl="node1" presStyleIdx="4" presStyleCnt="5" custScaleX="238914" custScaleY="229701" custLinFactX="-3201" custLinFactY="-66351" custLinFactNeighborX="-100000" custLinFactNeighborY="-100000">
        <dgm:presLayoutVars>
          <dgm:chMax val="1"/>
          <dgm:bulletEnabled val="1"/>
        </dgm:presLayoutVars>
      </dgm:prSet>
      <dgm:spPr/>
      <dgm:t>
        <a:bodyPr/>
        <a:lstStyle/>
        <a:p>
          <a:endParaRPr lang="it-IT"/>
        </a:p>
      </dgm:t>
    </dgm:pt>
    <dgm:pt modelId="{9E55A02B-43AA-4939-8963-1308D8B71FCC}" type="pres">
      <dgm:prSet presAssocID="{DE638961-406C-428C-B35C-794ACB59791A}" presName="childNode" presStyleLbl="revTx" presStyleIdx="0" presStyleCnt="0">
        <dgm:presLayoutVars>
          <dgm:bulletEnabled val="1"/>
        </dgm:presLayoutVars>
      </dgm:prSet>
      <dgm:spPr/>
    </dgm:pt>
  </dgm:ptLst>
  <dgm:cxnLst>
    <dgm:cxn modelId="{9BE7A0DD-2AFF-47E6-BA90-948FB37AD25A}" type="presOf" srcId="{DE638961-406C-428C-B35C-794ACB59791A}" destId="{9F3E89B3-6726-48AA-B0BC-184C6CC251BD}" srcOrd="0" destOrd="0" presId="urn:microsoft.com/office/officeart/2005/8/layout/radial2"/>
    <dgm:cxn modelId="{B7E05722-924F-424A-A47F-44A902013EF3}" type="presOf" srcId="{7B0F2F05-C2C7-4109-87D8-70A283F88FF2}" destId="{79AC045A-00A4-4424-B0EF-7C80F8FAF744}" srcOrd="0" destOrd="0" presId="urn:microsoft.com/office/officeart/2005/8/layout/radial2"/>
    <dgm:cxn modelId="{B7B5687C-0546-4B96-8402-8EE769653A34}" type="presOf" srcId="{8405AA3D-8078-426D-8D5A-355D5DC7AE56}" destId="{5B8B52B9-E58C-44E9-B7ED-EA98E2AD6F10}" srcOrd="0" destOrd="0" presId="urn:microsoft.com/office/officeart/2005/8/layout/radial2"/>
    <dgm:cxn modelId="{17BAE0E5-A102-4BE7-9A07-E4499C686B0B}" type="presOf" srcId="{6A4D975A-FF18-43E6-886E-EEF35A5F6B67}" destId="{687C623E-1E0E-42AA-AA2C-8788F2F7D3D0}" srcOrd="0" destOrd="0" presId="urn:microsoft.com/office/officeart/2005/8/layout/radial2"/>
    <dgm:cxn modelId="{4A9140AF-4B06-4742-8703-8A5F2847201A}" srcId="{EF734FEF-E7CB-41DD-9998-431EF8DDDB25}" destId="{6A4D975A-FF18-43E6-886E-EEF35A5F6B67}" srcOrd="2" destOrd="0" parTransId="{8405AA3D-8078-426D-8D5A-355D5DC7AE56}" sibTransId="{ED9C6E20-FBCF-4CBA-94B6-CF4ACB32ED91}"/>
    <dgm:cxn modelId="{0AEBA06D-483A-4D0D-90DF-1B30E8EA883E}" type="presOf" srcId="{EF734FEF-E7CB-41DD-9998-431EF8DDDB25}" destId="{03A91958-CCE6-4DBD-9545-8DFEA0F48177}" srcOrd="0" destOrd="0" presId="urn:microsoft.com/office/officeart/2005/8/layout/radial2"/>
    <dgm:cxn modelId="{CAC8EE95-05C7-428E-986F-1E37BB755823}" srcId="{EF734FEF-E7CB-41DD-9998-431EF8DDDB25}" destId="{DE638961-406C-428C-B35C-794ACB59791A}" srcOrd="3" destOrd="0" parTransId="{640373F9-616C-48B8-B8D1-C693CA87E44A}" sibTransId="{9AE3E464-4826-4FA9-9691-A32AF3CB8983}"/>
    <dgm:cxn modelId="{E2EA910B-7C82-4CB5-B804-F3D9A4AAD19B}" srcId="{EF734FEF-E7CB-41DD-9998-431EF8DDDB25}" destId="{0CFFD873-7E77-4F23-A04E-E268635E3948}" srcOrd="0" destOrd="0" parTransId="{DAD4D767-496C-4F5E-A50E-48DA7B8F9D9C}" sibTransId="{52A4DFFF-6173-447E-A4A4-78E3B41021F6}"/>
    <dgm:cxn modelId="{A6CCB24B-9397-473D-A335-BEC5A1162A68}" type="presOf" srcId="{622A99D6-B8D8-4EF7-B2B6-169E7B378707}" destId="{58EF0578-6EA0-46AB-B71C-6F23E174EB8D}" srcOrd="0" destOrd="0" presId="urn:microsoft.com/office/officeart/2005/8/layout/radial2"/>
    <dgm:cxn modelId="{2EE455B4-5491-4791-9A6C-A4B5D5CC423B}" type="presOf" srcId="{0CFFD873-7E77-4F23-A04E-E268635E3948}" destId="{4F00CBD1-6C6A-4122-9E44-D260E5D9569D}" srcOrd="0" destOrd="0" presId="urn:microsoft.com/office/officeart/2005/8/layout/radial2"/>
    <dgm:cxn modelId="{9B230149-66D4-4A57-AC24-EDA14077CBF9}" type="presOf" srcId="{640373F9-616C-48B8-B8D1-C693CA87E44A}" destId="{87303A12-4B9C-4E41-A106-97101996E2B5}" srcOrd="0" destOrd="0" presId="urn:microsoft.com/office/officeart/2005/8/layout/radial2"/>
    <dgm:cxn modelId="{B48BBBD2-2843-4D3E-9A0D-E72B71BFA4A9}" type="presOf" srcId="{DAD4D767-496C-4F5E-A50E-48DA7B8F9D9C}" destId="{3E0B621C-3E6F-4340-9D8B-B9C8BC309605}" srcOrd="0" destOrd="0" presId="urn:microsoft.com/office/officeart/2005/8/layout/radial2"/>
    <dgm:cxn modelId="{06C34048-BCA0-4F4C-B16B-F488647B1648}" srcId="{EF734FEF-E7CB-41DD-9998-431EF8DDDB25}" destId="{622A99D6-B8D8-4EF7-B2B6-169E7B378707}" srcOrd="1" destOrd="0" parTransId="{7B0F2F05-C2C7-4109-87D8-70A283F88FF2}" sibTransId="{F3620DA3-1231-4914-9317-2EE8CA586E41}"/>
    <dgm:cxn modelId="{186C7B71-44A6-40A1-9B91-CCB9CCA0E56B}" type="presParOf" srcId="{03A91958-CCE6-4DBD-9545-8DFEA0F48177}" destId="{A8166300-3C4A-41D9-90A0-AEB30B8956D0}" srcOrd="0" destOrd="0" presId="urn:microsoft.com/office/officeart/2005/8/layout/radial2"/>
    <dgm:cxn modelId="{58D897B0-1C73-4C0D-8036-040CB4A5AB52}" type="presParOf" srcId="{A8166300-3C4A-41D9-90A0-AEB30B8956D0}" destId="{4213BFBD-CDFA-44AE-8A8A-33297BBBF2EE}" srcOrd="0" destOrd="0" presId="urn:microsoft.com/office/officeart/2005/8/layout/radial2"/>
    <dgm:cxn modelId="{C2829087-4AF3-435B-A2C9-FADFCF5AC0D8}" type="presParOf" srcId="{4213BFBD-CDFA-44AE-8A8A-33297BBBF2EE}" destId="{7E54E467-E599-4DDC-B6C3-DB56FF803442}" srcOrd="0" destOrd="0" presId="urn:microsoft.com/office/officeart/2005/8/layout/radial2"/>
    <dgm:cxn modelId="{4524C246-031B-4ED8-B07D-51DD99430679}" type="presParOf" srcId="{4213BFBD-CDFA-44AE-8A8A-33297BBBF2EE}" destId="{A09B9AAA-1742-4588-AEE5-293538791182}" srcOrd="1" destOrd="0" presId="urn:microsoft.com/office/officeart/2005/8/layout/radial2"/>
    <dgm:cxn modelId="{99DEE800-9E4E-4FFF-BB58-13CF7E40AEC4}" type="presParOf" srcId="{A8166300-3C4A-41D9-90A0-AEB30B8956D0}" destId="{3E0B621C-3E6F-4340-9D8B-B9C8BC309605}" srcOrd="1" destOrd="0" presId="urn:microsoft.com/office/officeart/2005/8/layout/radial2"/>
    <dgm:cxn modelId="{7724AEBD-6FC9-46FF-B76A-96CC51570D6C}" type="presParOf" srcId="{A8166300-3C4A-41D9-90A0-AEB30B8956D0}" destId="{039418DE-9CC5-4581-B0F9-40C3515C2648}" srcOrd="2" destOrd="0" presId="urn:microsoft.com/office/officeart/2005/8/layout/radial2"/>
    <dgm:cxn modelId="{28FF8AFD-089B-4250-AEA3-5BC43B6E2F96}" type="presParOf" srcId="{039418DE-9CC5-4581-B0F9-40C3515C2648}" destId="{4F00CBD1-6C6A-4122-9E44-D260E5D9569D}" srcOrd="0" destOrd="0" presId="urn:microsoft.com/office/officeart/2005/8/layout/radial2"/>
    <dgm:cxn modelId="{EB791C39-FB8E-4714-863E-7EDD34249419}" type="presParOf" srcId="{039418DE-9CC5-4581-B0F9-40C3515C2648}" destId="{5C1C6EF1-ED75-4B62-9BC1-A758C07D313B}" srcOrd="1" destOrd="0" presId="urn:microsoft.com/office/officeart/2005/8/layout/radial2"/>
    <dgm:cxn modelId="{EAA31585-9126-49B1-9635-082CE585CCF5}" type="presParOf" srcId="{A8166300-3C4A-41D9-90A0-AEB30B8956D0}" destId="{79AC045A-00A4-4424-B0EF-7C80F8FAF744}" srcOrd="3" destOrd="0" presId="urn:microsoft.com/office/officeart/2005/8/layout/radial2"/>
    <dgm:cxn modelId="{70E02757-19EF-47AA-AEB2-55BAEA7E78D2}" type="presParOf" srcId="{A8166300-3C4A-41D9-90A0-AEB30B8956D0}" destId="{DA3DBE28-0F04-4638-B880-E962F7C248DF}" srcOrd="4" destOrd="0" presId="urn:microsoft.com/office/officeart/2005/8/layout/radial2"/>
    <dgm:cxn modelId="{E1A46A5B-420C-42F9-96E1-A6D3A312F53D}" type="presParOf" srcId="{DA3DBE28-0F04-4638-B880-E962F7C248DF}" destId="{58EF0578-6EA0-46AB-B71C-6F23E174EB8D}" srcOrd="0" destOrd="0" presId="urn:microsoft.com/office/officeart/2005/8/layout/radial2"/>
    <dgm:cxn modelId="{FB7DC0FA-0713-48CB-AD1A-82FEB11BA984}" type="presParOf" srcId="{DA3DBE28-0F04-4638-B880-E962F7C248DF}" destId="{6B1D9EA4-939B-49F2-AD9A-1131CFDFD47D}" srcOrd="1" destOrd="0" presId="urn:microsoft.com/office/officeart/2005/8/layout/radial2"/>
    <dgm:cxn modelId="{D76863B7-3D55-4AB2-9950-FB8B414EB31E}" type="presParOf" srcId="{A8166300-3C4A-41D9-90A0-AEB30B8956D0}" destId="{5B8B52B9-E58C-44E9-B7ED-EA98E2AD6F10}" srcOrd="5" destOrd="0" presId="urn:microsoft.com/office/officeart/2005/8/layout/radial2"/>
    <dgm:cxn modelId="{CBA9015D-AB79-4C0C-A9B3-32CC25ECB9C1}" type="presParOf" srcId="{A8166300-3C4A-41D9-90A0-AEB30B8956D0}" destId="{45FAFDC2-F6ED-4FF5-A908-52772E10A0AE}" srcOrd="6" destOrd="0" presId="urn:microsoft.com/office/officeart/2005/8/layout/radial2"/>
    <dgm:cxn modelId="{8B83E675-A060-42BA-91CE-654FE8A66A7C}" type="presParOf" srcId="{45FAFDC2-F6ED-4FF5-A908-52772E10A0AE}" destId="{687C623E-1E0E-42AA-AA2C-8788F2F7D3D0}" srcOrd="0" destOrd="0" presId="urn:microsoft.com/office/officeart/2005/8/layout/radial2"/>
    <dgm:cxn modelId="{4C704DE4-358D-43E1-87BB-AECDAB9BA7CB}" type="presParOf" srcId="{45FAFDC2-F6ED-4FF5-A908-52772E10A0AE}" destId="{3049F090-8E12-4425-8DAD-059E2411D642}" srcOrd="1" destOrd="0" presId="urn:microsoft.com/office/officeart/2005/8/layout/radial2"/>
    <dgm:cxn modelId="{0ABBCA12-7598-4898-AD85-743288BB2191}" type="presParOf" srcId="{A8166300-3C4A-41D9-90A0-AEB30B8956D0}" destId="{87303A12-4B9C-4E41-A106-97101996E2B5}" srcOrd="7" destOrd="0" presId="urn:microsoft.com/office/officeart/2005/8/layout/radial2"/>
    <dgm:cxn modelId="{D0217CC2-4288-416F-BBC5-4662624E856B}" type="presParOf" srcId="{A8166300-3C4A-41D9-90A0-AEB30B8956D0}" destId="{C7BE5B3D-7CDE-4D72-A184-19F6A85126F7}" srcOrd="8" destOrd="0" presId="urn:microsoft.com/office/officeart/2005/8/layout/radial2"/>
    <dgm:cxn modelId="{926A25C0-E1AD-463B-9740-1571068198C1}" type="presParOf" srcId="{C7BE5B3D-7CDE-4D72-A184-19F6A85126F7}" destId="{9F3E89B3-6726-48AA-B0BC-184C6CC251BD}" srcOrd="0" destOrd="0" presId="urn:microsoft.com/office/officeart/2005/8/layout/radial2"/>
    <dgm:cxn modelId="{DBC3E6E0-8205-4440-B4E4-DE228275834D}" type="presParOf" srcId="{C7BE5B3D-7CDE-4D72-A184-19F6A85126F7}" destId="{9E55A02B-43AA-4939-8963-1308D8B71FCC}"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439CE-48EA-4369-8240-0B5BFCCFC5AB}">
      <dsp:nvSpPr>
        <dsp:cNvPr id="0" name=""/>
        <dsp:cNvSpPr/>
      </dsp:nvSpPr>
      <dsp:spPr>
        <a:xfrm rot="5400000">
          <a:off x="-112944" y="115585"/>
          <a:ext cx="752962" cy="52707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t>1</a:t>
          </a:r>
          <a:endParaRPr lang="it-IT" sz="1400" kern="1200" dirty="0"/>
        </a:p>
      </dsp:txBody>
      <dsp:txXfrm rot="-5400000">
        <a:off x="1" y="266178"/>
        <a:ext cx="527073" cy="225889"/>
      </dsp:txXfrm>
    </dsp:sp>
    <dsp:sp modelId="{24213F84-AAB4-40D4-852E-90B9F73C29F7}">
      <dsp:nvSpPr>
        <dsp:cNvPr id="0" name=""/>
        <dsp:cNvSpPr/>
      </dsp:nvSpPr>
      <dsp:spPr>
        <a:xfrm rot="5400000">
          <a:off x="4225798" y="-3696083"/>
          <a:ext cx="489425" cy="7886874"/>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GB" sz="2900" kern="1200" smtClean="0"/>
            <a:t>The Qualifications framework </a:t>
          </a:r>
          <a:endParaRPr lang="it-IT" sz="2900" kern="1200"/>
        </a:p>
      </dsp:txBody>
      <dsp:txXfrm rot="-5400000">
        <a:off x="527074" y="26533"/>
        <a:ext cx="7862982" cy="441641"/>
      </dsp:txXfrm>
    </dsp:sp>
    <dsp:sp modelId="{EF80B9ED-58FC-460C-8EA8-8FF44F6CC202}">
      <dsp:nvSpPr>
        <dsp:cNvPr id="0" name=""/>
        <dsp:cNvSpPr/>
      </dsp:nvSpPr>
      <dsp:spPr>
        <a:xfrm rot="5400000">
          <a:off x="-112944" y="795440"/>
          <a:ext cx="752962" cy="527073"/>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t>2</a:t>
          </a:r>
          <a:endParaRPr lang="it-IT" sz="1400" kern="1200" dirty="0"/>
        </a:p>
      </dsp:txBody>
      <dsp:txXfrm rot="-5400000">
        <a:off x="1" y="946033"/>
        <a:ext cx="527073" cy="225889"/>
      </dsp:txXfrm>
    </dsp:sp>
    <dsp:sp modelId="{5F27B796-E9F2-407A-B804-51E9C7758EC1}">
      <dsp:nvSpPr>
        <dsp:cNvPr id="0" name=""/>
        <dsp:cNvSpPr/>
      </dsp:nvSpPr>
      <dsp:spPr>
        <a:xfrm rot="5400000">
          <a:off x="4225798" y="-3016228"/>
          <a:ext cx="489425" cy="7886874"/>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GB" sz="2900" kern="1200" dirty="0" smtClean="0"/>
            <a:t>EFQ for EHEA</a:t>
          </a:r>
          <a:endParaRPr lang="it-IT" sz="2900" kern="1200" dirty="0"/>
        </a:p>
      </dsp:txBody>
      <dsp:txXfrm rot="-5400000">
        <a:off x="527074" y="706388"/>
        <a:ext cx="7862982" cy="441641"/>
      </dsp:txXfrm>
    </dsp:sp>
    <dsp:sp modelId="{7F66844C-0CE4-46A8-81E1-AACC1F21750A}">
      <dsp:nvSpPr>
        <dsp:cNvPr id="0" name=""/>
        <dsp:cNvSpPr/>
      </dsp:nvSpPr>
      <dsp:spPr>
        <a:xfrm rot="5400000">
          <a:off x="-112944" y="1475296"/>
          <a:ext cx="752962" cy="527073"/>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t>3</a:t>
          </a:r>
          <a:endParaRPr lang="it-IT" sz="1400" kern="1200" dirty="0"/>
        </a:p>
      </dsp:txBody>
      <dsp:txXfrm rot="-5400000">
        <a:off x="1" y="1625889"/>
        <a:ext cx="527073" cy="225889"/>
      </dsp:txXfrm>
    </dsp:sp>
    <dsp:sp modelId="{F2DF47C7-C06E-4C93-92EE-BA82C1A23A4B}">
      <dsp:nvSpPr>
        <dsp:cNvPr id="0" name=""/>
        <dsp:cNvSpPr/>
      </dsp:nvSpPr>
      <dsp:spPr>
        <a:xfrm rot="5400000">
          <a:off x="4225798" y="-2336372"/>
          <a:ext cx="489425" cy="7886874"/>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GB" sz="2900" kern="1200" smtClean="0"/>
            <a:t>EFQ for LLL</a:t>
          </a:r>
          <a:endParaRPr lang="it-IT" sz="2900" kern="1200"/>
        </a:p>
      </dsp:txBody>
      <dsp:txXfrm rot="-5400000">
        <a:off x="527074" y="1386244"/>
        <a:ext cx="7862982" cy="441641"/>
      </dsp:txXfrm>
    </dsp:sp>
    <dsp:sp modelId="{8E326117-452A-43AC-AACC-C9C24146FD40}">
      <dsp:nvSpPr>
        <dsp:cNvPr id="0" name=""/>
        <dsp:cNvSpPr/>
      </dsp:nvSpPr>
      <dsp:spPr>
        <a:xfrm rot="5400000">
          <a:off x="-112944" y="2155151"/>
          <a:ext cx="752962" cy="527073"/>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t>4</a:t>
          </a:r>
          <a:endParaRPr lang="it-IT" sz="1400" kern="1200" dirty="0"/>
        </a:p>
      </dsp:txBody>
      <dsp:txXfrm rot="-5400000">
        <a:off x="1" y="2305744"/>
        <a:ext cx="527073" cy="225889"/>
      </dsp:txXfrm>
    </dsp:sp>
    <dsp:sp modelId="{396EEED9-2C5F-4E94-A900-E9126C25F9A4}">
      <dsp:nvSpPr>
        <dsp:cNvPr id="0" name=""/>
        <dsp:cNvSpPr/>
      </dsp:nvSpPr>
      <dsp:spPr>
        <a:xfrm rot="5400000">
          <a:off x="4225798" y="-1656517"/>
          <a:ext cx="489425" cy="7886874"/>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GB" sz="2900" kern="1200" dirty="0" smtClean="0"/>
            <a:t>National Qualifications Framework</a:t>
          </a:r>
          <a:endParaRPr lang="it-IT" sz="2900" kern="1200" dirty="0"/>
        </a:p>
      </dsp:txBody>
      <dsp:txXfrm rot="-5400000">
        <a:off x="527074" y="2066099"/>
        <a:ext cx="7862982" cy="441641"/>
      </dsp:txXfrm>
    </dsp:sp>
    <dsp:sp modelId="{21B35DCB-43B0-4FDB-B486-4B7A670A9EE4}">
      <dsp:nvSpPr>
        <dsp:cNvPr id="0" name=""/>
        <dsp:cNvSpPr/>
      </dsp:nvSpPr>
      <dsp:spPr>
        <a:xfrm rot="5400000">
          <a:off x="-112944" y="2835006"/>
          <a:ext cx="752962" cy="527073"/>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t>5</a:t>
          </a:r>
          <a:endParaRPr lang="it-IT" sz="1400" kern="1200" dirty="0"/>
        </a:p>
      </dsp:txBody>
      <dsp:txXfrm rot="-5400000">
        <a:off x="1" y="2985599"/>
        <a:ext cx="527073" cy="225889"/>
      </dsp:txXfrm>
    </dsp:sp>
    <dsp:sp modelId="{3372AC56-B22D-430A-9BF0-A92508EF3C7B}">
      <dsp:nvSpPr>
        <dsp:cNvPr id="0" name=""/>
        <dsp:cNvSpPr/>
      </dsp:nvSpPr>
      <dsp:spPr>
        <a:xfrm rot="5400000">
          <a:off x="4225798" y="-976661"/>
          <a:ext cx="489425" cy="7886874"/>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GB" sz="2900" kern="1200" dirty="0" smtClean="0"/>
            <a:t>The three cycles</a:t>
          </a:r>
          <a:endParaRPr lang="it-IT" sz="2900" kern="1200" dirty="0"/>
        </a:p>
      </dsp:txBody>
      <dsp:txXfrm rot="-5400000">
        <a:off x="527074" y="2745955"/>
        <a:ext cx="7862982" cy="441641"/>
      </dsp:txXfrm>
    </dsp:sp>
    <dsp:sp modelId="{9F16841F-A99E-4119-B529-BE104A6B5120}">
      <dsp:nvSpPr>
        <dsp:cNvPr id="0" name=""/>
        <dsp:cNvSpPr/>
      </dsp:nvSpPr>
      <dsp:spPr>
        <a:xfrm rot="5400000">
          <a:off x="-112944" y="3514862"/>
          <a:ext cx="752962" cy="52707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t>6</a:t>
          </a:r>
          <a:endParaRPr lang="it-IT" sz="1400" kern="1200" dirty="0"/>
        </a:p>
      </dsp:txBody>
      <dsp:txXfrm rot="-5400000">
        <a:off x="1" y="3665455"/>
        <a:ext cx="527073" cy="225889"/>
      </dsp:txXfrm>
    </dsp:sp>
    <dsp:sp modelId="{C2B3F7B3-070C-4D7E-8A6F-F0AF228F8F1E}">
      <dsp:nvSpPr>
        <dsp:cNvPr id="0" name=""/>
        <dsp:cNvSpPr/>
      </dsp:nvSpPr>
      <dsp:spPr>
        <a:xfrm rot="5400000">
          <a:off x="4225798" y="-296806"/>
          <a:ext cx="489425" cy="7886874"/>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GB" sz="2900" kern="1200" dirty="0" smtClean="0"/>
            <a:t>ECTS </a:t>
          </a:r>
          <a:endParaRPr lang="it-IT" sz="2900" kern="1200" dirty="0"/>
        </a:p>
      </dsp:txBody>
      <dsp:txXfrm rot="-5400000">
        <a:off x="527074" y="3425810"/>
        <a:ext cx="7862982" cy="441641"/>
      </dsp:txXfrm>
    </dsp:sp>
    <dsp:sp modelId="{AE725F89-612B-4A84-9592-3CA8E14C8AA3}">
      <dsp:nvSpPr>
        <dsp:cNvPr id="0" name=""/>
        <dsp:cNvSpPr/>
      </dsp:nvSpPr>
      <dsp:spPr>
        <a:xfrm rot="5400000">
          <a:off x="-112944" y="4194717"/>
          <a:ext cx="752962" cy="527073"/>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t>7</a:t>
          </a:r>
          <a:endParaRPr lang="it-IT" sz="1400" kern="1200" dirty="0"/>
        </a:p>
      </dsp:txBody>
      <dsp:txXfrm rot="-5400000">
        <a:off x="1" y="4345310"/>
        <a:ext cx="527073" cy="225889"/>
      </dsp:txXfrm>
    </dsp:sp>
    <dsp:sp modelId="{1E09AAA3-793C-4358-AA35-0DC004C208ED}">
      <dsp:nvSpPr>
        <dsp:cNvPr id="0" name=""/>
        <dsp:cNvSpPr/>
      </dsp:nvSpPr>
      <dsp:spPr>
        <a:xfrm rot="5400000">
          <a:off x="4225798" y="383048"/>
          <a:ext cx="489425" cy="7886874"/>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GB" sz="2900" kern="1200" dirty="0" smtClean="0"/>
            <a:t>Mobility</a:t>
          </a:r>
          <a:endParaRPr lang="it-IT" sz="2900" kern="1200" dirty="0"/>
        </a:p>
      </dsp:txBody>
      <dsp:txXfrm rot="-5400000">
        <a:off x="527074" y="4105664"/>
        <a:ext cx="7862982" cy="441641"/>
      </dsp:txXfrm>
    </dsp:sp>
    <dsp:sp modelId="{53AA552E-0B79-4BD6-9B74-6DC5A54FAC01}">
      <dsp:nvSpPr>
        <dsp:cNvPr id="0" name=""/>
        <dsp:cNvSpPr/>
      </dsp:nvSpPr>
      <dsp:spPr>
        <a:xfrm rot="5400000">
          <a:off x="-112944" y="4874573"/>
          <a:ext cx="752962" cy="527073"/>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t>8</a:t>
          </a:r>
          <a:endParaRPr lang="it-IT" sz="1400" kern="1200" dirty="0"/>
        </a:p>
      </dsp:txBody>
      <dsp:txXfrm rot="-5400000">
        <a:off x="1" y="5025166"/>
        <a:ext cx="527073" cy="225889"/>
      </dsp:txXfrm>
    </dsp:sp>
    <dsp:sp modelId="{58F1A456-52FB-45DF-A7C4-E9DC2E00B590}">
      <dsp:nvSpPr>
        <dsp:cNvPr id="0" name=""/>
        <dsp:cNvSpPr/>
      </dsp:nvSpPr>
      <dsp:spPr>
        <a:xfrm rot="5400000">
          <a:off x="4225798" y="1062904"/>
          <a:ext cx="489425" cy="7886874"/>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n-GB" sz="2900" kern="1200" dirty="0" smtClean="0"/>
            <a:t>The Diploma Supplement</a:t>
          </a:r>
          <a:endParaRPr lang="it-IT" sz="2900" kern="1200" dirty="0"/>
        </a:p>
      </dsp:txBody>
      <dsp:txXfrm rot="-5400000">
        <a:off x="527074" y="4785520"/>
        <a:ext cx="7862982" cy="441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CF91-89E5-4900-8DBC-AC222A05FA91}">
      <dsp:nvSpPr>
        <dsp:cNvPr id="0" name=""/>
        <dsp:cNvSpPr/>
      </dsp:nvSpPr>
      <dsp:spPr>
        <a:xfrm>
          <a:off x="3751835" y="2016101"/>
          <a:ext cx="2022569" cy="471830"/>
        </a:xfrm>
        <a:custGeom>
          <a:avLst/>
          <a:gdLst/>
          <a:ahLst/>
          <a:cxnLst/>
          <a:rect l="0" t="0" r="0" b="0"/>
          <a:pathLst>
            <a:path>
              <a:moveTo>
                <a:pt x="0" y="0"/>
              </a:moveTo>
              <a:lnTo>
                <a:pt x="0" y="235623"/>
              </a:lnTo>
              <a:lnTo>
                <a:pt x="2022569" y="235623"/>
              </a:lnTo>
              <a:lnTo>
                <a:pt x="2022569" y="4718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AE6339-B10F-4FE1-9921-FE8F7D5B2265}">
      <dsp:nvSpPr>
        <dsp:cNvPr id="0" name=""/>
        <dsp:cNvSpPr/>
      </dsp:nvSpPr>
      <dsp:spPr>
        <a:xfrm>
          <a:off x="1813873" y="2016101"/>
          <a:ext cx="1937962" cy="472415"/>
        </a:xfrm>
        <a:custGeom>
          <a:avLst/>
          <a:gdLst/>
          <a:ahLst/>
          <a:cxnLst/>
          <a:rect l="0" t="0" r="0" b="0"/>
          <a:pathLst>
            <a:path>
              <a:moveTo>
                <a:pt x="1937962" y="0"/>
              </a:moveTo>
              <a:lnTo>
                <a:pt x="1937962" y="236207"/>
              </a:lnTo>
              <a:lnTo>
                <a:pt x="0" y="236207"/>
              </a:lnTo>
              <a:lnTo>
                <a:pt x="0" y="4724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08FDB9-8F85-49BC-8681-14B02E999305}">
      <dsp:nvSpPr>
        <dsp:cNvPr id="0" name=""/>
        <dsp:cNvSpPr/>
      </dsp:nvSpPr>
      <dsp:spPr>
        <a:xfrm>
          <a:off x="2627035" y="891301"/>
          <a:ext cx="2249599" cy="11247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rtl="0">
            <a:lnSpc>
              <a:spcPct val="90000"/>
            </a:lnSpc>
            <a:spcBef>
              <a:spcPct val="0"/>
            </a:spcBef>
            <a:spcAft>
              <a:spcPct val="35000"/>
            </a:spcAft>
          </a:pPr>
          <a:endParaRPr lang="it-IT" sz="2500" kern="1200" dirty="0"/>
        </a:p>
      </dsp:txBody>
      <dsp:txXfrm>
        <a:off x="2627035" y="891301"/>
        <a:ext cx="2249599" cy="1124799"/>
      </dsp:txXfrm>
    </dsp:sp>
    <dsp:sp modelId="{41C9F2C8-159F-4390-BAD5-0213FF765B7C}">
      <dsp:nvSpPr>
        <dsp:cNvPr id="0" name=""/>
        <dsp:cNvSpPr/>
      </dsp:nvSpPr>
      <dsp:spPr>
        <a:xfrm>
          <a:off x="3283" y="2488517"/>
          <a:ext cx="3621180" cy="1589949"/>
        </a:xfrm>
        <a:prstGeom prst="rect">
          <a:avLst/>
        </a:prstGeom>
        <a:solidFill>
          <a:srgbClr val="00B050"/>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European Qualifications Framework for Lifelong Learning of the EU (EQF-LLL). </a:t>
          </a:r>
          <a:endParaRPr lang="it-IT" sz="2500" kern="1200" dirty="0"/>
        </a:p>
      </dsp:txBody>
      <dsp:txXfrm>
        <a:off x="3283" y="2488517"/>
        <a:ext cx="3621180" cy="1589949"/>
      </dsp:txXfrm>
    </dsp:sp>
    <dsp:sp modelId="{F0E07E11-684D-419C-83AC-E63E995B5941}">
      <dsp:nvSpPr>
        <dsp:cNvPr id="0" name=""/>
        <dsp:cNvSpPr/>
      </dsp:nvSpPr>
      <dsp:spPr>
        <a:xfrm>
          <a:off x="4072650" y="2487932"/>
          <a:ext cx="3403508" cy="1528467"/>
        </a:xfrm>
        <a:prstGeom prst="rect">
          <a:avLst/>
        </a:prstGeom>
        <a:solidFill>
          <a:schemeClr val="accent2"/>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Framework for Qualifications of the European Higher Education Area (QF-EHEA) </a:t>
          </a:r>
          <a:endParaRPr lang="it-IT" sz="2500" kern="1200" dirty="0"/>
        </a:p>
      </dsp:txBody>
      <dsp:txXfrm>
        <a:off x="4072650" y="2487932"/>
        <a:ext cx="3403508" cy="1528467"/>
      </dsp:txXfrm>
    </dsp:sp>
    <dsp:sp modelId="{5D559785-FBBA-4A30-BD3C-524D47D522F5}">
      <dsp:nvSpPr>
        <dsp:cNvPr id="0" name=""/>
        <dsp:cNvSpPr/>
      </dsp:nvSpPr>
      <dsp:spPr>
        <a:xfrm>
          <a:off x="2354069" y="838087"/>
          <a:ext cx="2977029" cy="1229316"/>
        </a:xfrm>
        <a:prstGeom prst="rect">
          <a:avLst/>
        </a:prstGeom>
        <a:solidFill>
          <a:srgbClr val="FFFF00"/>
        </a:solidFill>
        <a:ln w="95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it-IT" sz="2500" b="1" kern="1200" dirty="0" smtClean="0">
              <a:solidFill>
                <a:schemeClr val="tx1"/>
              </a:solidFill>
            </a:rPr>
            <a:t>The European </a:t>
          </a:r>
          <a:r>
            <a:rPr lang="it-IT" sz="2500" b="1" kern="1200" dirty="0" err="1" smtClean="0">
              <a:solidFill>
                <a:schemeClr val="tx1"/>
              </a:solidFill>
            </a:rPr>
            <a:t>Qualifications</a:t>
          </a:r>
          <a:r>
            <a:rPr lang="it-IT" sz="2500" b="1" kern="1200" dirty="0" smtClean="0">
              <a:solidFill>
                <a:schemeClr val="tx1"/>
              </a:solidFill>
            </a:rPr>
            <a:t> </a:t>
          </a:r>
          <a:r>
            <a:rPr lang="it-IT" sz="2500" b="1" kern="1200" dirty="0" err="1" smtClean="0">
              <a:solidFill>
                <a:schemeClr val="tx1"/>
              </a:solidFill>
            </a:rPr>
            <a:t>frameworks</a:t>
          </a:r>
          <a:endParaRPr lang="it-IT" sz="2500" b="1" kern="1200" dirty="0">
            <a:solidFill>
              <a:schemeClr val="tx1"/>
            </a:solidFill>
          </a:endParaRPr>
        </a:p>
      </dsp:txBody>
      <dsp:txXfrm>
        <a:off x="2354069" y="838087"/>
        <a:ext cx="2977029" cy="1229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03A12-4B9C-4E41-A106-97101996E2B5}">
      <dsp:nvSpPr>
        <dsp:cNvPr id="0" name=""/>
        <dsp:cNvSpPr/>
      </dsp:nvSpPr>
      <dsp:spPr>
        <a:xfrm rot="20314351">
          <a:off x="1333688" y="2497958"/>
          <a:ext cx="1900742" cy="42143"/>
        </a:xfrm>
        <a:custGeom>
          <a:avLst/>
          <a:gdLst/>
          <a:ahLst/>
          <a:cxnLst/>
          <a:rect l="0" t="0" r="0" b="0"/>
          <a:pathLst>
            <a:path>
              <a:moveTo>
                <a:pt x="0" y="21071"/>
              </a:moveTo>
              <a:lnTo>
                <a:pt x="1900742" y="2107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8B52B9-E58C-44E9-B7ED-EA98E2AD6F10}">
      <dsp:nvSpPr>
        <dsp:cNvPr id="0" name=""/>
        <dsp:cNvSpPr/>
      </dsp:nvSpPr>
      <dsp:spPr>
        <a:xfrm rot="48013">
          <a:off x="2829251" y="2583754"/>
          <a:ext cx="1318405" cy="42143"/>
        </a:xfrm>
        <a:custGeom>
          <a:avLst/>
          <a:gdLst/>
          <a:ahLst/>
          <a:cxnLst/>
          <a:rect l="0" t="0" r="0" b="0"/>
          <a:pathLst>
            <a:path>
              <a:moveTo>
                <a:pt x="0" y="21071"/>
              </a:moveTo>
              <a:lnTo>
                <a:pt x="1318405" y="2107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AC045A-00A4-4424-B0EF-7C80F8FAF744}">
      <dsp:nvSpPr>
        <dsp:cNvPr id="0" name=""/>
        <dsp:cNvSpPr/>
      </dsp:nvSpPr>
      <dsp:spPr>
        <a:xfrm rot="19312846">
          <a:off x="2798833" y="1915340"/>
          <a:ext cx="285848" cy="42143"/>
        </a:xfrm>
        <a:custGeom>
          <a:avLst/>
          <a:gdLst/>
          <a:ahLst/>
          <a:cxnLst/>
          <a:rect l="0" t="0" r="0" b="0"/>
          <a:pathLst>
            <a:path>
              <a:moveTo>
                <a:pt x="0" y="21071"/>
              </a:moveTo>
              <a:lnTo>
                <a:pt x="285848" y="2107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0B621C-3E6F-4340-9D8B-B9C8BC309605}">
      <dsp:nvSpPr>
        <dsp:cNvPr id="0" name=""/>
        <dsp:cNvSpPr/>
      </dsp:nvSpPr>
      <dsp:spPr>
        <a:xfrm rot="2273016">
          <a:off x="2783051" y="3255627"/>
          <a:ext cx="439066" cy="42143"/>
        </a:xfrm>
        <a:custGeom>
          <a:avLst/>
          <a:gdLst/>
          <a:ahLst/>
          <a:cxnLst/>
          <a:rect l="0" t="0" r="0" b="0"/>
          <a:pathLst>
            <a:path>
              <a:moveTo>
                <a:pt x="0" y="21071"/>
              </a:moveTo>
              <a:lnTo>
                <a:pt x="439066" y="2107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9B9AAA-1742-4588-AEE5-293538791182}">
      <dsp:nvSpPr>
        <dsp:cNvPr id="0" name=""/>
        <dsp:cNvSpPr/>
      </dsp:nvSpPr>
      <dsp:spPr>
        <a:xfrm>
          <a:off x="1381319" y="1840370"/>
          <a:ext cx="1466053" cy="14905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00CBD1-6C6A-4122-9E44-D260E5D9569D}">
      <dsp:nvSpPr>
        <dsp:cNvPr id="0" name=""/>
        <dsp:cNvSpPr/>
      </dsp:nvSpPr>
      <dsp:spPr>
        <a:xfrm>
          <a:off x="2941344" y="3024340"/>
          <a:ext cx="2132637" cy="206865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it-IT" sz="2000" kern="1200" dirty="0" smtClean="0"/>
            <a:t>Third </a:t>
          </a:r>
          <a:r>
            <a:rPr lang="it-IT" sz="2000" kern="1200" dirty="0" err="1" smtClean="0"/>
            <a:t>cycle</a:t>
          </a:r>
          <a:r>
            <a:rPr lang="it-IT" sz="2000" kern="1200" dirty="0" smtClean="0"/>
            <a:t> </a:t>
          </a:r>
          <a:r>
            <a:rPr lang="it-IT" sz="2000" kern="1200" dirty="0" err="1" smtClean="0"/>
            <a:t>qualifications</a:t>
          </a:r>
          <a:r>
            <a:rPr lang="it-IT" sz="2000" kern="1200" dirty="0" smtClean="0"/>
            <a:t> </a:t>
          </a:r>
          <a:r>
            <a:rPr lang="it-IT" sz="2000" kern="1200" dirty="0" err="1" smtClean="0"/>
            <a:t>has</a:t>
          </a:r>
          <a:r>
            <a:rPr lang="it-IT" sz="2000" kern="1200" dirty="0" smtClean="0"/>
            <a:t> </a:t>
          </a:r>
          <a:r>
            <a:rPr lang="it-IT" sz="2000" kern="1200" dirty="0" err="1" smtClean="0"/>
            <a:t>not</a:t>
          </a:r>
          <a:r>
            <a:rPr lang="it-IT" sz="2000" kern="1200" dirty="0" smtClean="0"/>
            <a:t> a </a:t>
          </a:r>
          <a:r>
            <a:rPr lang="it-IT" sz="2000" kern="1200" dirty="0" err="1" smtClean="0"/>
            <a:t>fix</a:t>
          </a:r>
          <a:r>
            <a:rPr lang="it-IT" sz="2000" kern="1200" dirty="0" smtClean="0"/>
            <a:t> </a:t>
          </a:r>
          <a:r>
            <a:rPr lang="it-IT" sz="2000" kern="1200" dirty="0" err="1" smtClean="0"/>
            <a:t>number</a:t>
          </a:r>
          <a:r>
            <a:rPr lang="it-IT" sz="2000" kern="1200" dirty="0" smtClean="0"/>
            <a:t> of ECTS </a:t>
          </a:r>
          <a:r>
            <a:rPr lang="it-IT" sz="2000" kern="1200" dirty="0" err="1" smtClean="0"/>
            <a:t>credits</a:t>
          </a:r>
          <a:r>
            <a:rPr lang="it-IT" sz="2000" kern="1200" dirty="0" smtClean="0"/>
            <a:t> </a:t>
          </a:r>
          <a:endParaRPr lang="it-IT" sz="2000" kern="1200" dirty="0"/>
        </a:p>
      </dsp:txBody>
      <dsp:txXfrm>
        <a:off x="3253661" y="3327288"/>
        <a:ext cx="1508003" cy="1462762"/>
      </dsp:txXfrm>
    </dsp:sp>
    <dsp:sp modelId="{58EF0578-6EA0-46AB-B71C-6F23E174EB8D}">
      <dsp:nvSpPr>
        <dsp:cNvPr id="0" name=""/>
        <dsp:cNvSpPr/>
      </dsp:nvSpPr>
      <dsp:spPr>
        <a:xfrm>
          <a:off x="2797327" y="0"/>
          <a:ext cx="2328437" cy="227248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kern="1200" smtClean="0"/>
            <a:t>First cycle qualifications typically include 180 or 240 ECTS credits.</a:t>
          </a:r>
          <a:endParaRPr lang="it-IT" sz="2000" kern="1200" dirty="0"/>
        </a:p>
      </dsp:txBody>
      <dsp:txXfrm>
        <a:off x="3138319" y="332798"/>
        <a:ext cx="1646453" cy="1606889"/>
      </dsp:txXfrm>
    </dsp:sp>
    <dsp:sp modelId="{687C623E-1E0E-42AA-AA2C-8788F2F7D3D0}">
      <dsp:nvSpPr>
        <dsp:cNvPr id="0" name=""/>
        <dsp:cNvSpPr/>
      </dsp:nvSpPr>
      <dsp:spPr>
        <a:xfrm>
          <a:off x="4147474" y="1584179"/>
          <a:ext cx="2196249" cy="209037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Second cycle qualifications 90 or 120 ECTS credits</a:t>
          </a:r>
          <a:endParaRPr lang="it-IT" sz="2200" kern="1200" dirty="0"/>
        </a:p>
      </dsp:txBody>
      <dsp:txXfrm>
        <a:off x="4469107" y="1890308"/>
        <a:ext cx="1552983" cy="1478119"/>
      </dsp:txXfrm>
    </dsp:sp>
    <dsp:sp modelId="{9F3E89B3-6726-48AA-B0BC-184C6CC251BD}">
      <dsp:nvSpPr>
        <dsp:cNvPr id="0" name=""/>
        <dsp:cNvSpPr/>
      </dsp:nvSpPr>
      <dsp:spPr>
        <a:xfrm>
          <a:off x="349048" y="1296146"/>
          <a:ext cx="2928275" cy="2815355"/>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EFQ-EHEA</a:t>
          </a:r>
        </a:p>
        <a:p>
          <a:pPr lvl="0" algn="ctr" defTabSz="889000">
            <a:lnSpc>
              <a:spcPct val="90000"/>
            </a:lnSpc>
            <a:spcBef>
              <a:spcPct val="0"/>
            </a:spcBef>
            <a:spcAft>
              <a:spcPct val="35000"/>
            </a:spcAft>
          </a:pPr>
          <a:endParaRPr lang="en-US" sz="1300" kern="1200" dirty="0" smtClean="0">
            <a:solidFill>
              <a:schemeClr val="tx1"/>
            </a:solidFill>
          </a:endParaRPr>
        </a:p>
        <a:p>
          <a:pPr lvl="0" algn="ctr" defTabSz="889000">
            <a:lnSpc>
              <a:spcPct val="90000"/>
            </a:lnSpc>
            <a:spcBef>
              <a:spcPct val="0"/>
            </a:spcBef>
            <a:spcAft>
              <a:spcPct val="35000"/>
            </a:spcAft>
          </a:pPr>
          <a:r>
            <a:rPr lang="en-US" sz="1800" b="1" kern="1200" dirty="0" smtClean="0">
              <a:solidFill>
                <a:schemeClr val="tx1"/>
              </a:solidFill>
            </a:rPr>
            <a:t> THREE MAIN CYCLES</a:t>
          </a:r>
        </a:p>
        <a:p>
          <a:pPr lvl="0" algn="ctr" defTabSz="889000">
            <a:lnSpc>
              <a:spcPct val="90000"/>
            </a:lnSpc>
            <a:spcBef>
              <a:spcPct val="0"/>
            </a:spcBef>
            <a:spcAft>
              <a:spcPct val="35000"/>
            </a:spcAft>
          </a:pPr>
          <a:endParaRPr lang="en-US" sz="1800" b="1" kern="1200" dirty="0" smtClean="0">
            <a:solidFill>
              <a:schemeClr val="tx1"/>
            </a:solidFill>
          </a:endParaRPr>
        </a:p>
        <a:p>
          <a:pPr lvl="0" algn="ctr" defTabSz="889000">
            <a:lnSpc>
              <a:spcPct val="90000"/>
            </a:lnSpc>
            <a:spcBef>
              <a:spcPct val="0"/>
            </a:spcBef>
            <a:spcAft>
              <a:spcPct val="35000"/>
            </a:spcAft>
          </a:pPr>
          <a:r>
            <a:rPr lang="en-US" sz="1300" kern="1200" dirty="0" smtClean="0">
              <a:solidFill>
                <a:schemeClr val="tx1"/>
              </a:solidFill>
            </a:rPr>
            <a:t> </a:t>
          </a:r>
          <a:r>
            <a:rPr lang="en-US" sz="1800" b="1" kern="1200" dirty="0" smtClean="0">
              <a:solidFill>
                <a:schemeClr val="tx1"/>
              </a:solidFill>
            </a:rPr>
            <a:t>IDENTIFIED AND DESCRIBED BY DUBLIN DESCRIPTORS </a:t>
          </a:r>
          <a:endParaRPr lang="it-IT" sz="1800" b="1" kern="1200" dirty="0">
            <a:solidFill>
              <a:schemeClr val="tx1"/>
            </a:solidFill>
          </a:endParaRPr>
        </a:p>
      </dsp:txBody>
      <dsp:txXfrm>
        <a:off x="777884" y="1708445"/>
        <a:ext cx="2070603" cy="19907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A1E6A84C-5721-5147-B4B0-84AAABE55B41}" type="datetime1">
              <a:rPr lang="en-US"/>
              <a:pPr>
                <a:defRPr/>
              </a:pPr>
              <a:t>10/30/2017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A27A530-6454-474D-A834-09EC04492627}" type="slidenum">
              <a:rPr lang="en-US"/>
              <a:pPr>
                <a:defRPr/>
              </a:pPr>
              <a:t>‹N›</a:t>
            </a:fld>
            <a:endParaRPr lang="en-US"/>
          </a:p>
        </p:txBody>
      </p:sp>
    </p:spTree>
    <p:extLst>
      <p:ext uri="{BB962C8B-B14F-4D97-AF65-F5344CB8AC3E}">
        <p14:creationId xmlns:p14="http://schemas.microsoft.com/office/powerpoint/2010/main" val="35907991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F8E37A88-738B-774C-8D5F-6651561E1D66}" type="datetime1">
              <a:rPr lang="en-US"/>
              <a:pPr>
                <a:defRPr/>
              </a:pPr>
              <a:t>10/30/2017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6913E594-B8E4-DE4C-8599-FB393C123C1E}" type="slidenum">
              <a:rPr lang="en-US"/>
              <a:pPr>
                <a:defRPr/>
              </a:pPr>
              <a:t>‹N›</a:t>
            </a:fld>
            <a:endParaRPr lang="en-US"/>
          </a:p>
        </p:txBody>
      </p:sp>
    </p:spTree>
    <p:extLst>
      <p:ext uri="{BB962C8B-B14F-4D97-AF65-F5344CB8AC3E}">
        <p14:creationId xmlns:p14="http://schemas.microsoft.com/office/powerpoint/2010/main" val="21601926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ＭＳ Ｐゴシック" pitchFamily="3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8" descr="Mid qua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70013"/>
            <a:ext cx="9144000"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800" y="274638"/>
            <a:ext cx="5245296" cy="487362"/>
          </a:xfrm>
        </p:spPr>
        <p:txBody>
          <a:bodyPr/>
          <a:lstStyle/>
          <a:p>
            <a:r>
              <a:rPr lang="en-GB" smtClean="0"/>
              <a:t>Click to edit Master title style</a:t>
            </a:r>
            <a:endParaRPr lang="en-US" dirty="0"/>
          </a:p>
        </p:txBody>
      </p:sp>
      <p:sp>
        <p:nvSpPr>
          <p:cNvPr id="4" name="Date Placeholder 3"/>
          <p:cNvSpPr>
            <a:spLocks noGrp="1"/>
          </p:cNvSpPr>
          <p:nvPr>
            <p:ph type="dt" sz="half" idx="10"/>
          </p:nvPr>
        </p:nvSpPr>
        <p:spPr>
          <a:xfrm>
            <a:off x="1181100" y="6356350"/>
            <a:ext cx="2133600" cy="365125"/>
          </a:xfrm>
          <a:prstGeom prst="rect">
            <a:avLst/>
          </a:prstGeom>
        </p:spPr>
        <p:txBody>
          <a:bodyPr/>
          <a:lstStyle>
            <a:lvl1pPr>
              <a:defRPr smtClean="0"/>
            </a:lvl1pPr>
          </a:lstStyle>
          <a:p>
            <a:pPr>
              <a:defRPr/>
            </a:pPr>
            <a:endParaRPr lang="en-US" dirty="0"/>
          </a:p>
        </p:txBody>
      </p:sp>
      <p:sp>
        <p:nvSpPr>
          <p:cNvPr id="5" name="Slide Number Placeholder 5"/>
          <p:cNvSpPr>
            <a:spLocks noGrp="1"/>
          </p:cNvSpPr>
          <p:nvPr>
            <p:ph type="sldNum" sz="quarter" idx="11"/>
          </p:nvPr>
        </p:nvSpPr>
        <p:spPr>
          <a:xfrm>
            <a:off x="190500" y="6356350"/>
            <a:ext cx="990600" cy="365125"/>
          </a:xfrm>
          <a:prstGeom prst="rect">
            <a:avLst/>
          </a:prstGeom>
        </p:spPr>
        <p:txBody>
          <a:bodyPr/>
          <a:lstStyle>
            <a:lvl1pPr>
              <a:defRPr smtClean="0"/>
            </a:lvl1pPr>
          </a:lstStyle>
          <a:p>
            <a:pPr>
              <a:defRPr/>
            </a:pPr>
            <a:endParaRPr lang="en-US" dirty="0"/>
          </a:p>
        </p:txBody>
      </p:sp>
    </p:spTree>
    <p:extLst>
      <p:ext uri="{BB962C8B-B14F-4D97-AF65-F5344CB8AC3E}">
        <p14:creationId xmlns:p14="http://schemas.microsoft.com/office/powerpoint/2010/main" val="632937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9" name="SmartArt Placeholder 8"/>
          <p:cNvSpPr>
            <a:spLocks noGrp="1"/>
          </p:cNvSpPr>
          <p:nvPr>
            <p:ph type="dgm" sz="quarter" idx="13"/>
          </p:nvPr>
        </p:nvSpPr>
        <p:spPr>
          <a:xfrm>
            <a:off x="1792288" y="1523999"/>
            <a:ext cx="5486400" cy="3200401"/>
          </a:xfrm>
        </p:spPr>
        <p:txBody>
          <a:bodyPr rtlCol="0">
            <a:normAutofit/>
          </a:bodyPr>
          <a:lstStyle>
            <a:lvl1pPr>
              <a:buFontTx/>
              <a:buNone/>
              <a:defRPr/>
            </a:lvl1pPr>
          </a:lstStyle>
          <a:p>
            <a:pPr lvl="0"/>
            <a:r>
              <a:rPr lang="en-GB" noProof="0" smtClean="0"/>
              <a:t>Click icon to add SmartArt graphic</a:t>
            </a:r>
            <a:endParaRPr lang="en-US" noProof="0" smtClean="0"/>
          </a:p>
        </p:txBody>
      </p:sp>
      <p:sp>
        <p:nvSpPr>
          <p:cNvPr id="5" name="Date Placeholder 3"/>
          <p:cNvSpPr>
            <a:spLocks noGrp="1"/>
          </p:cNvSpPr>
          <p:nvPr>
            <p:ph type="dt" sz="half" idx="14"/>
          </p:nvPr>
        </p:nvSpPr>
        <p:spPr>
          <a:xfrm>
            <a:off x="1181100" y="6356350"/>
            <a:ext cx="2133600" cy="365125"/>
          </a:xfrm>
          <a:prstGeom prst="rect">
            <a:avLst/>
          </a:prstGeom>
        </p:spPr>
        <p:txBody>
          <a:bodyPr/>
          <a:lstStyle>
            <a:lvl1pPr>
              <a:defRPr/>
            </a:lvl1pPr>
          </a:lstStyle>
          <a:p>
            <a:pPr>
              <a:defRPr/>
            </a:pPr>
            <a:fld id="{AB94BE20-D944-BB44-8E1B-BD079549EF80}" type="datetime1">
              <a:rPr lang="en-GB"/>
              <a:pPr>
                <a:defRPr/>
              </a:pPr>
              <a:t>30/10/2017</a:t>
            </a:fld>
            <a:endParaRPr lang="en-US"/>
          </a:p>
        </p:txBody>
      </p:sp>
      <p:sp>
        <p:nvSpPr>
          <p:cNvPr id="6" name="Slide Number Placeholder 5"/>
          <p:cNvSpPr>
            <a:spLocks noGrp="1"/>
          </p:cNvSpPr>
          <p:nvPr>
            <p:ph type="sldNum" sz="quarter" idx="15"/>
          </p:nvPr>
        </p:nvSpPr>
        <p:spPr>
          <a:xfrm>
            <a:off x="190500" y="6356350"/>
            <a:ext cx="990600" cy="365125"/>
          </a:xfrm>
          <a:prstGeom prst="rect">
            <a:avLst/>
          </a:prstGeom>
        </p:spPr>
        <p:txBody>
          <a:bodyPr/>
          <a:lstStyle>
            <a:lvl1pPr>
              <a:defRPr/>
            </a:lvl1pPr>
          </a:lstStyle>
          <a:p>
            <a:pPr>
              <a:defRPr/>
            </a:pPr>
            <a:r>
              <a:rPr lang="en-US"/>
              <a:t>Slide </a:t>
            </a:r>
            <a:fld id="{AB42D14B-477C-8846-82F4-0A5B05BD5D59}" type="slidenum">
              <a:rPr lang="en-US"/>
              <a:pPr>
                <a:defRPr/>
              </a:pPr>
              <a:t>‹N›</a:t>
            </a:fld>
            <a:endParaRPr lang="en-US"/>
          </a:p>
        </p:txBody>
      </p:sp>
    </p:spTree>
    <p:extLst>
      <p:ext uri="{BB962C8B-B14F-4D97-AF65-F5344CB8AC3E}">
        <p14:creationId xmlns:p14="http://schemas.microsoft.com/office/powerpoint/2010/main" val="393052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245596" cy="487362"/>
          </a:xfrm>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1181100" y="6356350"/>
            <a:ext cx="2133600" cy="365125"/>
          </a:xfrm>
          <a:prstGeom prst="rect">
            <a:avLst/>
          </a:prstGeom>
        </p:spPr>
        <p:txBody>
          <a:bodyPr/>
          <a:lstStyle>
            <a:lvl1pPr>
              <a:defRPr/>
            </a:lvl1pPr>
          </a:lstStyle>
          <a:p>
            <a:pPr>
              <a:defRPr/>
            </a:pPr>
            <a:fld id="{49EA6EE5-E57D-8444-A068-41BFE1EC2CCA}" type="datetime1">
              <a:rPr lang="en-GB"/>
              <a:pPr>
                <a:defRPr/>
              </a:pPr>
              <a:t>30/10/2017</a:t>
            </a:fld>
            <a:endParaRPr lang="en-US"/>
          </a:p>
        </p:txBody>
      </p:sp>
      <p:sp>
        <p:nvSpPr>
          <p:cNvPr id="5" name="Slide Number Placeholder 5"/>
          <p:cNvSpPr>
            <a:spLocks noGrp="1"/>
          </p:cNvSpPr>
          <p:nvPr>
            <p:ph type="sldNum" sz="quarter" idx="11"/>
          </p:nvPr>
        </p:nvSpPr>
        <p:spPr>
          <a:xfrm>
            <a:off x="190500" y="6356350"/>
            <a:ext cx="990600" cy="365125"/>
          </a:xfrm>
          <a:prstGeom prst="rect">
            <a:avLst/>
          </a:prstGeom>
        </p:spPr>
        <p:txBody>
          <a:bodyPr/>
          <a:lstStyle>
            <a:lvl1pPr>
              <a:defRPr/>
            </a:lvl1pPr>
          </a:lstStyle>
          <a:p>
            <a:pPr>
              <a:defRPr/>
            </a:pPr>
            <a:r>
              <a:rPr lang="en-US"/>
              <a:t>Slide </a:t>
            </a:r>
            <a:fld id="{A2E1C54C-7203-C441-82F9-950E104846E6}" type="slidenum">
              <a:rPr lang="en-US"/>
              <a:pPr>
                <a:defRPr/>
              </a:pPr>
              <a:t>‹N›</a:t>
            </a:fld>
            <a:endParaRPr lang="en-US"/>
          </a:p>
        </p:txBody>
      </p:sp>
    </p:spTree>
    <p:extLst>
      <p:ext uri="{BB962C8B-B14F-4D97-AF65-F5344CB8AC3E}">
        <p14:creationId xmlns:p14="http://schemas.microsoft.com/office/powerpoint/2010/main" val="1939552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0550" y="-2130425"/>
            <a:ext cx="56673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190500" y="274638"/>
            <a:ext cx="5245100" cy="487362"/>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GB" sz="2400" b="1" smtClean="0">
                <a:solidFill>
                  <a:srgbClr val="6E6E6E"/>
                </a:solidFill>
                <a:cs typeface="Arial" charset="0"/>
              </a:rPr>
              <a:t>Click to edit Master title style</a:t>
            </a:r>
            <a:endParaRPr lang="en-US" sz="2400" b="1" smtClean="0">
              <a:solidFill>
                <a:srgbClr val="6E6E6E"/>
              </a:solidFill>
              <a:cs typeface="Arial" charset="0"/>
            </a:endParaRPr>
          </a:p>
        </p:txBody>
      </p:sp>
      <p:sp>
        <p:nvSpPr>
          <p:cNvPr id="2" name="Vertical Title 1"/>
          <p:cNvSpPr>
            <a:spLocks noGrp="1"/>
          </p:cNvSpPr>
          <p:nvPr>
            <p:ph type="title" orient="vert"/>
          </p:nvPr>
        </p:nvSpPr>
        <p:spPr>
          <a:xfrm>
            <a:off x="6629400" y="1524000"/>
            <a:ext cx="2286000" cy="460216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90500" y="1524000"/>
            <a:ext cx="6286500" cy="46021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Date Placeholder 3"/>
          <p:cNvSpPr>
            <a:spLocks noGrp="1"/>
          </p:cNvSpPr>
          <p:nvPr>
            <p:ph type="dt" sz="half" idx="10"/>
          </p:nvPr>
        </p:nvSpPr>
        <p:spPr>
          <a:xfrm>
            <a:off x="1181100" y="6356350"/>
            <a:ext cx="2133600" cy="365125"/>
          </a:xfrm>
          <a:prstGeom prst="rect">
            <a:avLst/>
          </a:prstGeom>
        </p:spPr>
        <p:txBody>
          <a:bodyPr/>
          <a:lstStyle>
            <a:lvl1pPr>
              <a:defRPr smtClean="0"/>
            </a:lvl1pPr>
          </a:lstStyle>
          <a:p>
            <a:pPr>
              <a:defRPr/>
            </a:pPr>
            <a:fld id="{33DD491B-4894-E744-8D24-209EDB46C4D5}" type="datetime1">
              <a:rPr lang="en-GB"/>
              <a:pPr>
                <a:defRPr/>
              </a:pPr>
              <a:t>30/10/2017</a:t>
            </a:fld>
            <a:endParaRPr lang="en-US"/>
          </a:p>
        </p:txBody>
      </p:sp>
      <p:sp>
        <p:nvSpPr>
          <p:cNvPr id="7" name="Slide Number Placeholder 5"/>
          <p:cNvSpPr>
            <a:spLocks noGrp="1"/>
          </p:cNvSpPr>
          <p:nvPr>
            <p:ph type="sldNum" sz="quarter" idx="11"/>
          </p:nvPr>
        </p:nvSpPr>
        <p:spPr>
          <a:xfrm>
            <a:off x="190500" y="6356350"/>
            <a:ext cx="990600" cy="365125"/>
          </a:xfrm>
          <a:prstGeom prst="rect">
            <a:avLst/>
          </a:prstGeom>
        </p:spPr>
        <p:txBody>
          <a:bodyPr/>
          <a:lstStyle>
            <a:lvl1pPr>
              <a:defRPr smtClean="0"/>
            </a:lvl1pPr>
          </a:lstStyle>
          <a:p>
            <a:pPr>
              <a:defRPr/>
            </a:pPr>
            <a:r>
              <a:rPr lang="en-US"/>
              <a:t>Slide </a:t>
            </a:r>
            <a:fld id="{17FB227D-F707-A141-8C21-54D08ACB8B19}" type="slidenum">
              <a:rPr lang="en-US"/>
              <a:pPr>
                <a:defRPr/>
              </a:pPr>
              <a:t>‹N›</a:t>
            </a:fld>
            <a:endParaRPr lang="en-US"/>
          </a:p>
        </p:txBody>
      </p:sp>
    </p:spTree>
    <p:extLst>
      <p:ext uri="{BB962C8B-B14F-4D97-AF65-F5344CB8AC3E}">
        <p14:creationId xmlns:p14="http://schemas.microsoft.com/office/powerpoint/2010/main" val="939348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7" descr="mdx_grove_building_RB_.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70013"/>
            <a:ext cx="9144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190500" y="274638"/>
            <a:ext cx="5448300" cy="944562"/>
          </a:xfrm>
        </p:spPr>
        <p:txBody>
          <a:bodyPr/>
          <a:lstStyle/>
          <a:p>
            <a:r>
              <a:rPr lang="en-GB" smtClean="0"/>
              <a:t>Click to edit Master title style</a:t>
            </a:r>
            <a:endParaRPr lang="en-US" dirty="0"/>
          </a:p>
        </p:txBody>
      </p:sp>
    </p:spTree>
    <p:extLst>
      <p:ext uri="{BB962C8B-B14F-4D97-AF65-F5344CB8AC3E}">
        <p14:creationId xmlns:p14="http://schemas.microsoft.com/office/powerpoint/2010/main" val="139928609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6" descr="mdx_grove_building_RB_.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70013"/>
            <a:ext cx="9144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190500" y="274638"/>
            <a:ext cx="5448300" cy="944562"/>
          </a:xfrm>
        </p:spPr>
        <p:txBody>
          <a:bodyPr/>
          <a:lstStyle/>
          <a:p>
            <a:r>
              <a:rPr lang="en-GB" smtClean="0"/>
              <a:t>Click to edit Master title style</a:t>
            </a:r>
            <a:endParaRPr lang="en-US" dirty="0"/>
          </a:p>
        </p:txBody>
      </p:sp>
    </p:spTree>
    <p:extLst>
      <p:ext uri="{BB962C8B-B14F-4D97-AF65-F5344CB8AC3E}">
        <p14:creationId xmlns:p14="http://schemas.microsoft.com/office/powerpoint/2010/main" val="23543878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Title 1"/>
          <p:cNvSpPr>
            <a:spLocks noGrp="1"/>
          </p:cNvSpPr>
          <p:nvPr>
            <p:ph type="ctrTitle"/>
          </p:nvPr>
        </p:nvSpPr>
        <p:spPr>
          <a:xfrm>
            <a:off x="381000" y="2816225"/>
            <a:ext cx="7772400" cy="536575"/>
          </a:xfrm>
        </p:spPr>
        <p:txBody>
          <a:bodyPr>
            <a:normAutofit/>
          </a:bodyPr>
          <a:lstStyle>
            <a:lvl1pPr algn="l">
              <a:defRPr sz="3200" b="1" i="0">
                <a:solidFill>
                  <a:schemeClr val="bg1"/>
                </a:solidFill>
                <a:latin typeface="Arial"/>
                <a:cs typeface="Arial"/>
              </a:defRPr>
            </a:lvl1pPr>
          </a:lstStyle>
          <a:p>
            <a:r>
              <a:rPr lang="en-GB" smtClean="0"/>
              <a:t>Click to edit Master title style</a:t>
            </a:r>
            <a:endParaRPr lang="en-US" dirty="0"/>
          </a:p>
        </p:txBody>
      </p:sp>
      <p:sp>
        <p:nvSpPr>
          <p:cNvPr id="9" name="Subtitle 2"/>
          <p:cNvSpPr>
            <a:spLocks noGrp="1"/>
          </p:cNvSpPr>
          <p:nvPr>
            <p:ph type="subTitle" idx="1"/>
          </p:nvPr>
        </p:nvSpPr>
        <p:spPr>
          <a:xfrm>
            <a:off x="381000" y="3467100"/>
            <a:ext cx="7772400" cy="723900"/>
          </a:xfrm>
        </p:spPr>
        <p:txBody>
          <a:bodyPr>
            <a:normAutofit/>
          </a:bodyPr>
          <a:lstStyle>
            <a:lvl1pPr marL="0" indent="0" algn="l">
              <a:buNone/>
              <a:defRPr sz="30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Tree>
    <p:extLst>
      <p:ext uri="{BB962C8B-B14F-4D97-AF65-F5344CB8AC3E}">
        <p14:creationId xmlns:p14="http://schemas.microsoft.com/office/powerpoint/2010/main" val="98394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245596" cy="487362"/>
          </a:xfrm>
        </p:spPr>
        <p:txBody>
          <a:bodyPr/>
          <a:lstStyle/>
          <a:p>
            <a:r>
              <a:rPr lang="en-GB" smtClean="0"/>
              <a:t>Click to edit Master title style</a:t>
            </a:r>
            <a:endParaRPr lang="en-US" dirty="0"/>
          </a:p>
        </p:txBody>
      </p:sp>
      <p:sp>
        <p:nvSpPr>
          <p:cNvPr id="3" name="Content Placeholder 2"/>
          <p:cNvSpPr>
            <a:spLocks noGrp="1"/>
          </p:cNvSpPr>
          <p:nvPr>
            <p:ph idx="1"/>
          </p:nvPr>
        </p:nvSpPr>
        <p:spPr>
          <a:xfrm>
            <a:off x="190500" y="1600200"/>
            <a:ext cx="87249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77422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itle 1"/>
          <p:cNvSpPr txBox="1">
            <a:spLocks/>
          </p:cNvSpPr>
          <p:nvPr userDrawn="1"/>
        </p:nvSpPr>
        <p:spPr bwMode="auto">
          <a:xfrm>
            <a:off x="190500" y="274638"/>
            <a:ext cx="5245100" cy="487362"/>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GB" sz="2400" b="1" smtClean="0">
                <a:solidFill>
                  <a:srgbClr val="6E6E6E"/>
                </a:solidFill>
                <a:cs typeface="Arial" charset="0"/>
              </a:rPr>
              <a:t>Click to edit Master title style</a:t>
            </a:r>
            <a:endParaRPr lang="en-US" sz="2400" b="1" smtClean="0">
              <a:solidFill>
                <a:srgbClr val="6E6E6E"/>
              </a:solidFill>
              <a:cs typeface="Arial" charset="0"/>
            </a:endParaRPr>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38800" y="9525"/>
            <a:ext cx="35052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6" name="Date Placeholder 3"/>
          <p:cNvSpPr>
            <a:spLocks noGrp="1"/>
          </p:cNvSpPr>
          <p:nvPr>
            <p:ph type="dt" sz="half" idx="10"/>
          </p:nvPr>
        </p:nvSpPr>
        <p:spPr>
          <a:xfrm>
            <a:off x="1181100" y="6356350"/>
            <a:ext cx="2133600" cy="365125"/>
          </a:xfrm>
          <a:prstGeom prst="rect">
            <a:avLst/>
          </a:prstGeom>
        </p:spPr>
        <p:txBody>
          <a:bodyPr/>
          <a:lstStyle>
            <a:lvl1pPr>
              <a:defRPr smtClean="0"/>
            </a:lvl1pPr>
          </a:lstStyle>
          <a:p>
            <a:pPr>
              <a:defRPr/>
            </a:pPr>
            <a:fld id="{E8156529-9AFC-BE40-9D75-C3A2147B594B}" type="datetime1">
              <a:rPr lang="en-GB"/>
              <a:pPr>
                <a:defRPr/>
              </a:pPr>
              <a:t>30/10/2017</a:t>
            </a:fld>
            <a:endParaRPr lang="en-US"/>
          </a:p>
        </p:txBody>
      </p:sp>
      <p:sp>
        <p:nvSpPr>
          <p:cNvPr id="7" name="Slide Number Placeholder 5"/>
          <p:cNvSpPr>
            <a:spLocks noGrp="1"/>
          </p:cNvSpPr>
          <p:nvPr>
            <p:ph type="sldNum" sz="quarter" idx="11"/>
          </p:nvPr>
        </p:nvSpPr>
        <p:spPr>
          <a:xfrm>
            <a:off x="190500" y="6356350"/>
            <a:ext cx="990600" cy="365125"/>
          </a:xfrm>
          <a:prstGeom prst="rect">
            <a:avLst/>
          </a:prstGeom>
        </p:spPr>
        <p:txBody>
          <a:bodyPr/>
          <a:lstStyle>
            <a:lvl1pPr>
              <a:defRPr smtClean="0"/>
            </a:lvl1pPr>
          </a:lstStyle>
          <a:p>
            <a:pPr>
              <a:defRPr/>
            </a:pPr>
            <a:r>
              <a:rPr lang="en-US"/>
              <a:t>Slide </a:t>
            </a:r>
            <a:fld id="{8A1DF157-BC33-4C42-9446-84FC8AB4D6D9}" type="slidenum">
              <a:rPr lang="en-US"/>
              <a:pPr>
                <a:defRPr/>
              </a:pPr>
              <a:t>‹N›</a:t>
            </a:fld>
            <a:endParaRPr lang="en-US"/>
          </a:p>
        </p:txBody>
      </p:sp>
    </p:spTree>
    <p:extLst>
      <p:ext uri="{BB962C8B-B14F-4D97-AF65-F5344CB8AC3E}">
        <p14:creationId xmlns:p14="http://schemas.microsoft.com/office/powerpoint/2010/main" val="125925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245596" cy="487362"/>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190500" y="1600200"/>
            <a:ext cx="4457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p:txBody>
      </p:sp>
      <p:sp>
        <p:nvSpPr>
          <p:cNvPr id="5" name="Date Placeholder 3"/>
          <p:cNvSpPr>
            <a:spLocks noGrp="1"/>
          </p:cNvSpPr>
          <p:nvPr>
            <p:ph type="dt" sz="half" idx="10"/>
          </p:nvPr>
        </p:nvSpPr>
        <p:spPr>
          <a:xfrm>
            <a:off x="1181100" y="6356350"/>
            <a:ext cx="2133600" cy="365125"/>
          </a:xfrm>
          <a:prstGeom prst="rect">
            <a:avLst/>
          </a:prstGeom>
        </p:spPr>
        <p:txBody>
          <a:bodyPr/>
          <a:lstStyle>
            <a:lvl1pPr>
              <a:defRPr/>
            </a:lvl1pPr>
          </a:lstStyle>
          <a:p>
            <a:pPr>
              <a:defRPr/>
            </a:pPr>
            <a:fld id="{A299A5A8-6AEC-D84B-8E47-A28F8D01EC77}" type="datetime1">
              <a:rPr lang="en-GB"/>
              <a:pPr>
                <a:defRPr/>
              </a:pPr>
              <a:t>30/10/2017</a:t>
            </a:fld>
            <a:endParaRPr lang="en-US"/>
          </a:p>
        </p:txBody>
      </p:sp>
      <p:sp>
        <p:nvSpPr>
          <p:cNvPr id="6" name="Slide Number Placeholder 5"/>
          <p:cNvSpPr>
            <a:spLocks noGrp="1"/>
          </p:cNvSpPr>
          <p:nvPr>
            <p:ph type="sldNum" sz="quarter" idx="11"/>
          </p:nvPr>
        </p:nvSpPr>
        <p:spPr>
          <a:xfrm>
            <a:off x="190500" y="6356350"/>
            <a:ext cx="990600" cy="365125"/>
          </a:xfrm>
          <a:prstGeom prst="rect">
            <a:avLst/>
          </a:prstGeom>
        </p:spPr>
        <p:txBody>
          <a:bodyPr/>
          <a:lstStyle>
            <a:lvl1pPr>
              <a:defRPr/>
            </a:lvl1pPr>
          </a:lstStyle>
          <a:p>
            <a:pPr>
              <a:defRPr/>
            </a:pPr>
            <a:r>
              <a:rPr lang="en-US"/>
              <a:t>Slide </a:t>
            </a:r>
            <a:fld id="{68B5F893-335F-4D4C-90EF-394EC51DE705}" type="slidenum">
              <a:rPr lang="en-US"/>
              <a:pPr>
                <a:defRPr/>
              </a:pPr>
              <a:t>‹N›</a:t>
            </a:fld>
            <a:endParaRPr lang="en-US"/>
          </a:p>
        </p:txBody>
      </p:sp>
    </p:spTree>
    <p:extLst>
      <p:ext uri="{BB962C8B-B14F-4D97-AF65-F5344CB8AC3E}">
        <p14:creationId xmlns:p14="http://schemas.microsoft.com/office/powerpoint/2010/main" val="184660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245596" cy="487362"/>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1905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190500" y="2174875"/>
            <a:ext cx="4305300" cy="3951288"/>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648200"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8200" y="2174875"/>
            <a:ext cx="4267200" cy="3951288"/>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a:xfrm>
            <a:off x="1181100" y="6356350"/>
            <a:ext cx="2133600" cy="365125"/>
          </a:xfrm>
          <a:prstGeom prst="rect">
            <a:avLst/>
          </a:prstGeom>
        </p:spPr>
        <p:txBody>
          <a:bodyPr/>
          <a:lstStyle>
            <a:lvl1pPr>
              <a:defRPr/>
            </a:lvl1pPr>
          </a:lstStyle>
          <a:p>
            <a:pPr>
              <a:defRPr/>
            </a:pPr>
            <a:fld id="{CB7A545F-E10D-E541-9FEB-12794604C08C}" type="datetime1">
              <a:rPr lang="en-GB"/>
              <a:pPr>
                <a:defRPr/>
              </a:pPr>
              <a:t>30/10/2017</a:t>
            </a:fld>
            <a:endParaRPr lang="en-US"/>
          </a:p>
        </p:txBody>
      </p:sp>
      <p:sp>
        <p:nvSpPr>
          <p:cNvPr id="8" name="Slide Number Placeholder 5"/>
          <p:cNvSpPr>
            <a:spLocks noGrp="1"/>
          </p:cNvSpPr>
          <p:nvPr>
            <p:ph type="sldNum" sz="quarter" idx="11"/>
          </p:nvPr>
        </p:nvSpPr>
        <p:spPr>
          <a:xfrm>
            <a:off x="190500" y="6356350"/>
            <a:ext cx="990600" cy="365125"/>
          </a:xfrm>
          <a:prstGeom prst="rect">
            <a:avLst/>
          </a:prstGeom>
        </p:spPr>
        <p:txBody>
          <a:bodyPr/>
          <a:lstStyle>
            <a:lvl1pPr>
              <a:defRPr/>
            </a:lvl1pPr>
          </a:lstStyle>
          <a:p>
            <a:pPr>
              <a:defRPr/>
            </a:pPr>
            <a:r>
              <a:rPr lang="en-US"/>
              <a:t>Slide </a:t>
            </a:r>
            <a:fld id="{BBF5E4AC-4384-0C46-B3F5-26B9149DF015}" type="slidenum">
              <a:rPr lang="en-US"/>
              <a:pPr>
                <a:defRPr/>
              </a:pPr>
              <a:t>‹N›</a:t>
            </a:fld>
            <a:endParaRPr lang="en-US"/>
          </a:p>
        </p:txBody>
      </p:sp>
    </p:spTree>
    <p:extLst>
      <p:ext uri="{BB962C8B-B14F-4D97-AF65-F5344CB8AC3E}">
        <p14:creationId xmlns:p14="http://schemas.microsoft.com/office/powerpoint/2010/main" val="536595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524500" cy="715962"/>
          </a:xfrm>
        </p:spPr>
        <p:txBody>
          <a:bodyPr/>
          <a:lstStyle/>
          <a:p>
            <a:r>
              <a:rPr lang="en-GB" smtClean="0"/>
              <a:t>Click to edit Master title style</a:t>
            </a:r>
            <a:endParaRPr lang="en-US"/>
          </a:p>
        </p:txBody>
      </p:sp>
      <p:sp>
        <p:nvSpPr>
          <p:cNvPr id="9" name="Text Placeholder 8"/>
          <p:cNvSpPr>
            <a:spLocks noGrp="1"/>
          </p:cNvSpPr>
          <p:nvPr>
            <p:ph type="body" sz="quarter" idx="13"/>
          </p:nvPr>
        </p:nvSpPr>
        <p:spPr>
          <a:xfrm>
            <a:off x="190500" y="3048000"/>
            <a:ext cx="5524500" cy="1447800"/>
          </a:xfrm>
        </p:spPr>
        <p:txBody>
          <a:bodyPr>
            <a:normAutofit/>
          </a:bodyPr>
          <a:lstStyle>
            <a:lvl1pPr>
              <a:buFontTx/>
              <a:buNone/>
              <a:defRPr sz="2800" b="1"/>
            </a:lvl1pPr>
            <a:lvl2pPr>
              <a:buNone/>
              <a:defRPr/>
            </a:lvl2pPr>
          </a:lstStyle>
          <a:p>
            <a:pPr lvl="0"/>
            <a:r>
              <a:rPr lang="en-GB" smtClean="0"/>
              <a:t>Click to edit Master text styles</a:t>
            </a:r>
          </a:p>
        </p:txBody>
      </p:sp>
      <p:sp>
        <p:nvSpPr>
          <p:cNvPr id="4" name="Date Placeholder 3"/>
          <p:cNvSpPr>
            <a:spLocks noGrp="1"/>
          </p:cNvSpPr>
          <p:nvPr>
            <p:ph type="dt" sz="half" idx="14"/>
          </p:nvPr>
        </p:nvSpPr>
        <p:spPr>
          <a:xfrm>
            <a:off x="1181100" y="6356350"/>
            <a:ext cx="2133600" cy="365125"/>
          </a:xfrm>
          <a:prstGeom prst="rect">
            <a:avLst/>
          </a:prstGeom>
        </p:spPr>
        <p:txBody>
          <a:bodyPr/>
          <a:lstStyle>
            <a:lvl1pPr>
              <a:defRPr/>
            </a:lvl1pPr>
          </a:lstStyle>
          <a:p>
            <a:pPr>
              <a:defRPr/>
            </a:pPr>
            <a:fld id="{4BD64877-491E-8B41-BD47-6D0880F10E89}" type="datetime1">
              <a:rPr lang="en-GB"/>
              <a:pPr>
                <a:defRPr/>
              </a:pPr>
              <a:t>30/10/2017</a:t>
            </a:fld>
            <a:endParaRPr lang="en-US"/>
          </a:p>
        </p:txBody>
      </p:sp>
      <p:sp>
        <p:nvSpPr>
          <p:cNvPr id="5" name="Slide Number Placeholder 5"/>
          <p:cNvSpPr>
            <a:spLocks noGrp="1"/>
          </p:cNvSpPr>
          <p:nvPr>
            <p:ph type="sldNum" sz="quarter" idx="15"/>
          </p:nvPr>
        </p:nvSpPr>
        <p:spPr>
          <a:xfrm>
            <a:off x="190500" y="6356350"/>
            <a:ext cx="990600" cy="365125"/>
          </a:xfrm>
          <a:prstGeom prst="rect">
            <a:avLst/>
          </a:prstGeom>
        </p:spPr>
        <p:txBody>
          <a:bodyPr/>
          <a:lstStyle>
            <a:lvl1pPr>
              <a:defRPr/>
            </a:lvl1pPr>
          </a:lstStyle>
          <a:p>
            <a:pPr>
              <a:defRPr/>
            </a:pPr>
            <a:r>
              <a:rPr lang="en-US"/>
              <a:t>Slide </a:t>
            </a:r>
            <a:fld id="{36BC24DF-8B11-2C40-AC87-A0468FE9B7AA}" type="slidenum">
              <a:rPr lang="en-US"/>
              <a:pPr>
                <a:defRPr/>
              </a:pPr>
              <a:t>‹N›</a:t>
            </a:fld>
            <a:endParaRPr lang="en-US"/>
          </a:p>
        </p:txBody>
      </p:sp>
    </p:spTree>
    <p:extLst>
      <p:ext uri="{BB962C8B-B14F-4D97-AF65-F5344CB8AC3E}">
        <p14:creationId xmlns:p14="http://schemas.microsoft.com/office/powerpoint/2010/main" val="1985183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500" y="1657350"/>
            <a:ext cx="3238500" cy="1162050"/>
          </a:xfrm>
        </p:spPr>
        <p:txBody>
          <a:bodyPr anchor="b"/>
          <a:lstStyle>
            <a:lvl1pPr algn="l">
              <a:defRPr sz="2000" b="1">
                <a:solidFill>
                  <a:srgbClr val="6E6E6E"/>
                </a:solidFill>
              </a:defRPr>
            </a:lvl1pPr>
          </a:lstStyle>
          <a:p>
            <a:r>
              <a:rPr lang="en-GB" smtClean="0"/>
              <a:t>Click to edit Master title style</a:t>
            </a:r>
            <a:endParaRPr lang="en-US" dirty="0"/>
          </a:p>
        </p:txBody>
      </p:sp>
      <p:sp>
        <p:nvSpPr>
          <p:cNvPr id="3" name="Content Placeholder 2"/>
          <p:cNvSpPr>
            <a:spLocks noGrp="1"/>
          </p:cNvSpPr>
          <p:nvPr>
            <p:ph idx="1"/>
          </p:nvPr>
        </p:nvSpPr>
        <p:spPr>
          <a:xfrm>
            <a:off x="3575050" y="1676400"/>
            <a:ext cx="5111750" cy="444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190500" y="2819400"/>
            <a:ext cx="3238500" cy="3306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a:xfrm>
            <a:off x="1181100" y="6356350"/>
            <a:ext cx="2133600" cy="365125"/>
          </a:xfrm>
          <a:prstGeom prst="rect">
            <a:avLst/>
          </a:prstGeom>
        </p:spPr>
        <p:txBody>
          <a:bodyPr/>
          <a:lstStyle>
            <a:lvl1pPr>
              <a:defRPr/>
            </a:lvl1pPr>
          </a:lstStyle>
          <a:p>
            <a:pPr>
              <a:defRPr/>
            </a:pPr>
            <a:fld id="{E2FB5508-1FCA-6B4F-9CA6-DE3A5755BCFB}" type="datetime1">
              <a:rPr lang="en-GB"/>
              <a:pPr>
                <a:defRPr/>
              </a:pPr>
              <a:t>30/10/2017</a:t>
            </a:fld>
            <a:endParaRPr lang="en-US"/>
          </a:p>
        </p:txBody>
      </p:sp>
      <p:sp>
        <p:nvSpPr>
          <p:cNvPr id="6" name="Slide Number Placeholder 5"/>
          <p:cNvSpPr>
            <a:spLocks noGrp="1"/>
          </p:cNvSpPr>
          <p:nvPr>
            <p:ph type="sldNum" sz="quarter" idx="11"/>
          </p:nvPr>
        </p:nvSpPr>
        <p:spPr>
          <a:xfrm>
            <a:off x="190500" y="6356350"/>
            <a:ext cx="990600" cy="365125"/>
          </a:xfrm>
          <a:prstGeom prst="rect">
            <a:avLst/>
          </a:prstGeom>
        </p:spPr>
        <p:txBody>
          <a:bodyPr/>
          <a:lstStyle>
            <a:lvl1pPr>
              <a:defRPr/>
            </a:lvl1pPr>
          </a:lstStyle>
          <a:p>
            <a:pPr>
              <a:defRPr/>
            </a:pPr>
            <a:r>
              <a:rPr lang="en-US"/>
              <a:t>Slide </a:t>
            </a:r>
            <a:fld id="{956EF8A4-D2F7-BA45-A642-52AA7FC76D2D}" type="slidenum">
              <a:rPr lang="en-US"/>
              <a:pPr>
                <a:defRPr/>
              </a:pPr>
              <a:t>‹N›</a:t>
            </a:fld>
            <a:endParaRPr lang="en-US"/>
          </a:p>
        </p:txBody>
      </p:sp>
    </p:spTree>
    <p:extLst>
      <p:ext uri="{BB962C8B-B14F-4D97-AF65-F5344CB8AC3E}">
        <p14:creationId xmlns:p14="http://schemas.microsoft.com/office/powerpoint/2010/main" val="243153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 y="274638"/>
            <a:ext cx="67818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endParaRPr lang="en-US"/>
          </a:p>
        </p:txBody>
      </p:sp>
      <p:sp>
        <p:nvSpPr>
          <p:cNvPr id="1027" name="Text Placeholder 2"/>
          <p:cNvSpPr>
            <a:spLocks noGrp="1"/>
          </p:cNvSpPr>
          <p:nvPr>
            <p:ph type="body" idx="1"/>
          </p:nvPr>
        </p:nvSpPr>
        <p:spPr bwMode="auto">
          <a:xfrm>
            <a:off x="190500" y="1600200"/>
            <a:ext cx="87249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1030" name="Picture 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638800" y="0"/>
            <a:ext cx="35052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70" r:id="rId4"/>
    <p:sldLayoutId id="2147484280" r:id="rId5"/>
    <p:sldLayoutId id="2147484271" r:id="rId6"/>
    <p:sldLayoutId id="2147484272" r:id="rId7"/>
    <p:sldLayoutId id="2147484273" r:id="rId8"/>
    <p:sldLayoutId id="2147484274" r:id="rId9"/>
    <p:sldLayoutId id="2147484275" r:id="rId10"/>
    <p:sldLayoutId id="2147484276" r:id="rId11"/>
    <p:sldLayoutId id="2147484281" r:id="rId12"/>
    <p:sldLayoutId id="2147484282" r:id="rId13"/>
  </p:sldLayoutIdLst>
  <p:hf hdr="0" ftr="0"/>
  <p:txStyles>
    <p:titleStyle>
      <a:lvl1pPr algn="l" defTabSz="457200" rtl="0" eaLnBrk="1" fontAlgn="base" hangingPunct="1">
        <a:spcBef>
          <a:spcPct val="0"/>
        </a:spcBef>
        <a:spcAft>
          <a:spcPct val="0"/>
        </a:spcAft>
        <a:defRPr sz="2400" b="1" kern="1200">
          <a:solidFill>
            <a:srgbClr val="6E6E6E"/>
          </a:solidFill>
          <a:latin typeface="Arial"/>
          <a:ea typeface="ＭＳ Ｐゴシック" pitchFamily="30" charset="-128"/>
          <a:cs typeface="ＭＳ Ｐゴシック" pitchFamily="28" charset="-128"/>
        </a:defRPr>
      </a:lvl1pPr>
      <a:lvl2pPr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cs typeface="ＭＳ Ｐゴシック" pitchFamily="28" charset="-128"/>
        </a:defRPr>
      </a:lvl2pPr>
      <a:lvl3pPr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cs typeface="ＭＳ Ｐゴシック" pitchFamily="28" charset="-128"/>
        </a:defRPr>
      </a:lvl3pPr>
      <a:lvl4pPr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cs typeface="ＭＳ Ｐゴシック" pitchFamily="28" charset="-128"/>
        </a:defRPr>
      </a:lvl4pPr>
      <a:lvl5pPr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cs typeface="ＭＳ Ｐゴシック" pitchFamily="28" charset="-128"/>
        </a:defRPr>
      </a:lvl5pPr>
      <a:lvl6pPr marL="457200"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defRPr>
      </a:lvl6pPr>
      <a:lvl7pPr marL="914400"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defRPr>
      </a:lvl7pPr>
      <a:lvl8pPr marL="1371600"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defRPr>
      </a:lvl8pPr>
      <a:lvl9pPr marL="1828800"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defRPr>
      </a:lvl9pPr>
    </p:titleStyle>
    <p:bodyStyle>
      <a:lvl1pPr marL="342900" indent="-342900" algn="l" defTabSz="457200" rtl="0" eaLnBrk="1" fontAlgn="base" hangingPunct="1">
        <a:spcBef>
          <a:spcPct val="20000"/>
        </a:spcBef>
        <a:spcAft>
          <a:spcPct val="0"/>
        </a:spcAft>
        <a:buClr>
          <a:srgbClr val="D52B1E"/>
        </a:buClr>
        <a:buFont typeface="Arial" charset="0"/>
        <a:buChar char="•"/>
        <a:defRPr sz="3200" kern="1200">
          <a:solidFill>
            <a:schemeClr val="tx1"/>
          </a:solidFill>
          <a:latin typeface="Arial"/>
          <a:ea typeface="ＭＳ Ｐゴシック" pitchFamily="30" charset="-128"/>
          <a:cs typeface="ＭＳ Ｐゴシック" pitchFamily="28" charset="-128"/>
        </a:defRPr>
      </a:lvl1pPr>
      <a:lvl2pPr marL="742950" indent="-285750" algn="l" defTabSz="457200" rtl="0" eaLnBrk="1" fontAlgn="base" hangingPunct="1">
        <a:spcBef>
          <a:spcPct val="20000"/>
        </a:spcBef>
        <a:spcAft>
          <a:spcPct val="0"/>
        </a:spcAft>
        <a:buClr>
          <a:srgbClr val="D52B1E"/>
        </a:buClr>
        <a:buFont typeface="Arial" charset="0"/>
        <a:buChar char="–"/>
        <a:defRPr sz="2800" kern="1200">
          <a:solidFill>
            <a:schemeClr val="tx1"/>
          </a:solidFill>
          <a:latin typeface="Arial"/>
          <a:ea typeface="ＭＳ Ｐゴシック" pitchFamily="30" charset="-128"/>
          <a:cs typeface="ＭＳ Ｐゴシック" pitchFamily="28" charset="-128"/>
        </a:defRPr>
      </a:lvl2pPr>
      <a:lvl3pPr marL="1143000" indent="-228600" algn="l" defTabSz="457200" rtl="0" eaLnBrk="1" fontAlgn="base" hangingPunct="1">
        <a:spcBef>
          <a:spcPct val="20000"/>
        </a:spcBef>
        <a:spcAft>
          <a:spcPct val="0"/>
        </a:spcAft>
        <a:buClr>
          <a:srgbClr val="D52B1E"/>
        </a:buClr>
        <a:buFont typeface="Arial" charset="0"/>
        <a:buChar char="•"/>
        <a:defRPr sz="2400" kern="1200">
          <a:solidFill>
            <a:schemeClr val="tx1"/>
          </a:solidFill>
          <a:latin typeface="Arial"/>
          <a:ea typeface="ＭＳ Ｐゴシック" pitchFamily="30" charset="-128"/>
          <a:cs typeface="ＭＳ Ｐゴシック" pitchFamily="28" charset="-128"/>
        </a:defRPr>
      </a:lvl3pPr>
      <a:lvl4pPr marL="1600200" indent="-228600" algn="l" defTabSz="457200" rtl="0" eaLnBrk="1" fontAlgn="base" hangingPunct="1">
        <a:spcBef>
          <a:spcPct val="20000"/>
        </a:spcBef>
        <a:spcAft>
          <a:spcPct val="0"/>
        </a:spcAft>
        <a:buClr>
          <a:srgbClr val="D52B1E"/>
        </a:buClr>
        <a:buFont typeface="Arial" charset="0"/>
        <a:buChar char="–"/>
        <a:defRPr sz="2000" kern="1200">
          <a:solidFill>
            <a:schemeClr val="tx1"/>
          </a:solidFill>
          <a:latin typeface="Arial"/>
          <a:ea typeface="ＭＳ Ｐゴシック" pitchFamily="30" charset="-128"/>
          <a:cs typeface="ＭＳ Ｐゴシック" pitchFamily="28" charset="-128"/>
        </a:defRPr>
      </a:lvl4pPr>
      <a:lvl5pPr marL="2057400" indent="-228600" algn="l" defTabSz="457200" rtl="0" eaLnBrk="1" fontAlgn="base" hangingPunct="1">
        <a:spcBef>
          <a:spcPct val="20000"/>
        </a:spcBef>
        <a:spcAft>
          <a:spcPct val="0"/>
        </a:spcAft>
        <a:buClr>
          <a:srgbClr val="D52B1E"/>
        </a:buClr>
        <a:buFont typeface="Arial" charset="0"/>
        <a:buChar char="»"/>
        <a:defRPr sz="2000" kern="1200">
          <a:solidFill>
            <a:schemeClr val="tx1"/>
          </a:solidFill>
          <a:latin typeface="Arial"/>
          <a:ea typeface="ＭＳ Ｐゴシック" pitchFamily="30" charset="-128"/>
          <a:cs typeface="ＭＳ Ｐゴシック" pitchFamily="28"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c.europa.eu/education/ects/users-guide/glossary_en.htm#lifelong-learnin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16833"/>
            <a:ext cx="7772400" cy="648071"/>
          </a:xfrm>
        </p:spPr>
        <p:txBody>
          <a:bodyPr>
            <a:normAutofit/>
          </a:bodyPr>
          <a:lstStyle/>
          <a:p>
            <a:r>
              <a:rPr lang="en-GB" dirty="0">
                <a:solidFill>
                  <a:schemeClr val="tx1"/>
                </a:solidFill>
              </a:rPr>
              <a:t>Day </a:t>
            </a:r>
            <a:r>
              <a:rPr lang="en-GB" dirty="0" smtClean="0">
                <a:solidFill>
                  <a:schemeClr val="tx1"/>
                </a:solidFill>
              </a:rPr>
              <a:t>2 – Session </a:t>
            </a:r>
            <a:r>
              <a:rPr lang="en-GB" dirty="0">
                <a:solidFill>
                  <a:schemeClr val="tx1"/>
                </a:solidFill>
              </a:rPr>
              <a:t>1</a:t>
            </a:r>
          </a:p>
        </p:txBody>
      </p:sp>
      <p:sp>
        <p:nvSpPr>
          <p:cNvPr id="3" name="Subtitle 2"/>
          <p:cNvSpPr>
            <a:spLocks noGrp="1"/>
          </p:cNvSpPr>
          <p:nvPr>
            <p:ph type="subTitle" idx="1"/>
          </p:nvPr>
        </p:nvSpPr>
        <p:spPr>
          <a:xfrm>
            <a:off x="381000" y="2564904"/>
            <a:ext cx="7772400" cy="723900"/>
          </a:xfrm>
        </p:spPr>
        <p:txBody>
          <a:bodyPr/>
          <a:lstStyle/>
          <a:p>
            <a:r>
              <a:rPr lang="en-GB" dirty="0"/>
              <a:t>Bologna Qualifications Framework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4191000"/>
            <a:ext cx="4633913"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4325978"/>
            <a:ext cx="1371600"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46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965676" cy="487362"/>
          </a:xfrm>
        </p:spPr>
        <p:txBody>
          <a:bodyPr/>
          <a:lstStyle/>
          <a:p>
            <a:r>
              <a:rPr lang="en-US" dirty="0"/>
              <a:t>A Framework for Qualifications of the European Higher Education Area</a:t>
            </a:r>
            <a:endParaRPr lang="en-GB" dirty="0"/>
          </a:p>
        </p:txBody>
      </p:sp>
      <p:sp>
        <p:nvSpPr>
          <p:cNvPr id="3" name="Content Placeholder 2"/>
          <p:cNvSpPr>
            <a:spLocks noGrp="1"/>
          </p:cNvSpPr>
          <p:nvPr>
            <p:ph idx="1"/>
          </p:nvPr>
        </p:nvSpPr>
        <p:spPr>
          <a:xfrm>
            <a:off x="190500" y="1268760"/>
            <a:ext cx="8724900" cy="5328592"/>
          </a:xfrm>
        </p:spPr>
        <p:txBody>
          <a:bodyPr/>
          <a:lstStyle/>
          <a:p>
            <a:pPr marL="0" indent="0" algn="just">
              <a:buNone/>
            </a:pPr>
            <a:r>
              <a:rPr lang="en-US" sz="2000" dirty="0"/>
              <a:t>The overarching Framework for Qualifications of the European Higher Education Area derives its distinctive purposes from the objectives expressed through the Bologna Process: </a:t>
            </a:r>
            <a:r>
              <a:rPr lang="en-US" sz="2000" b="1" dirty="0"/>
              <a:t>international transparency</a:t>
            </a:r>
            <a:r>
              <a:rPr lang="en-US" sz="2000" dirty="0"/>
              <a:t>, </a:t>
            </a:r>
            <a:r>
              <a:rPr lang="en-US" sz="2000" b="1" dirty="0"/>
              <a:t>recognition</a:t>
            </a:r>
            <a:r>
              <a:rPr lang="en-US" sz="2000" dirty="0"/>
              <a:t>, and </a:t>
            </a:r>
            <a:r>
              <a:rPr lang="en-US" sz="2000" b="1" dirty="0"/>
              <a:t>mobility</a:t>
            </a:r>
            <a:r>
              <a:rPr lang="en-US" sz="2000" dirty="0"/>
              <a:t>. International recognition of qualifications builds on transparency. The overarching Qualification Framework, provides a common understanding of the outcomes of a </a:t>
            </a:r>
            <a:r>
              <a:rPr lang="en-US" sz="2000" dirty="0" err="1"/>
              <a:t>programme</a:t>
            </a:r>
            <a:r>
              <a:rPr lang="en-US" sz="2000" dirty="0"/>
              <a:t> as represented by the qualification (diploma). This contrasts with a mere assertion of comparability. The overarching Qualification Framework greatly enhances the usefulness of qualifications across the EHEA. </a:t>
            </a:r>
            <a:endParaRPr lang="en-US" sz="2000" dirty="0" smtClean="0"/>
          </a:p>
          <a:p>
            <a:pPr marL="0" indent="0" algn="just">
              <a:buNone/>
            </a:pPr>
            <a:endParaRPr lang="en-US"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216102"/>
            <a:ext cx="433387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077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6037684" cy="487362"/>
          </a:xfrm>
        </p:spPr>
        <p:txBody>
          <a:bodyPr/>
          <a:lstStyle/>
          <a:p>
            <a:r>
              <a:rPr lang="en-US" dirty="0"/>
              <a:t>A Framework for Qualifications of the European Higher Education </a:t>
            </a:r>
            <a:r>
              <a:rPr lang="en-US" dirty="0" smtClean="0"/>
              <a:t>Area</a:t>
            </a:r>
            <a:br>
              <a:rPr lang="en-US" dirty="0" smtClean="0"/>
            </a:br>
            <a:r>
              <a:rPr lang="en-US" dirty="0" smtClean="0"/>
              <a:t>- The three cycles</a:t>
            </a:r>
            <a:endParaRPr lang="en-GB" dirty="0"/>
          </a:p>
        </p:txBody>
      </p:sp>
      <p:sp>
        <p:nvSpPr>
          <p:cNvPr id="3" name="Content Placeholder 2"/>
          <p:cNvSpPr>
            <a:spLocks noGrp="1"/>
          </p:cNvSpPr>
          <p:nvPr>
            <p:ph idx="1"/>
          </p:nvPr>
        </p:nvSpPr>
        <p:spPr/>
        <p:txBody>
          <a:bodyPr/>
          <a:lstStyle/>
          <a:p>
            <a:pPr marL="0" indent="0">
              <a:buNone/>
            </a:pPr>
            <a:r>
              <a:rPr lang="en-US" sz="1400" b="1" dirty="0">
                <a:solidFill>
                  <a:srgbClr val="000000"/>
                </a:solidFill>
              </a:rPr>
              <a:t>First cycle - Bachelor's level</a:t>
            </a:r>
          </a:p>
          <a:p>
            <a:pPr marL="0" indent="0">
              <a:buNone/>
            </a:pPr>
            <a:r>
              <a:rPr lang="en-US" sz="1400" b="1" dirty="0">
                <a:solidFill>
                  <a:srgbClr val="000000"/>
                </a:solidFill>
              </a:rPr>
              <a:t>This cycle typically include 180-240 ECTS credits</a:t>
            </a:r>
            <a:r>
              <a:rPr lang="en-US" sz="1400" dirty="0">
                <a:solidFill>
                  <a:srgbClr val="000000"/>
                </a:solidFill>
              </a:rPr>
              <a:t> </a:t>
            </a:r>
          </a:p>
          <a:p>
            <a:pPr marL="0" indent="0">
              <a:buNone/>
            </a:pPr>
            <a:r>
              <a:rPr lang="en-US" sz="1400" dirty="0">
                <a:solidFill>
                  <a:srgbClr val="000000"/>
                </a:solidFill>
              </a:rPr>
              <a:t>Qualifications that signify completion of the first cycle (e.g. Bachelor's degrees) are awarded to students who: </a:t>
            </a:r>
          </a:p>
          <a:p>
            <a:r>
              <a:rPr lang="en-US" sz="1400" dirty="0">
                <a:solidFill>
                  <a:srgbClr val="000000"/>
                </a:solidFill>
              </a:rPr>
              <a:t>have demonstrated knowledge and understanding in a field of study that builds upon their general secondary education, and is typically at a level that, whilst supported by advanced textbooks, includes some aspects that will be informed by knowledge of the forefront of their field of study;</a:t>
            </a:r>
          </a:p>
          <a:p>
            <a:r>
              <a:rPr lang="en-US" sz="1400" dirty="0">
                <a:solidFill>
                  <a:srgbClr val="000000"/>
                </a:solidFill>
              </a:rPr>
              <a:t>can apply their knowledge and understanding in a manner that indicates a professional approach to their work or vocation, and have competences typically demonstrated through devising and sustaining arguments and solving problems within their field of study;</a:t>
            </a:r>
          </a:p>
          <a:p>
            <a:r>
              <a:rPr lang="en-US" sz="1400" dirty="0">
                <a:solidFill>
                  <a:srgbClr val="000000"/>
                </a:solidFill>
              </a:rPr>
              <a:t>have the ability to gather and interpret relevant data (usually within their field of study) to inform </a:t>
            </a:r>
            <a:r>
              <a:rPr lang="en-US" sz="1400" dirty="0" err="1">
                <a:solidFill>
                  <a:srgbClr val="000000"/>
                </a:solidFill>
              </a:rPr>
              <a:t>judgements</a:t>
            </a:r>
            <a:r>
              <a:rPr lang="en-US" sz="1400" dirty="0">
                <a:solidFill>
                  <a:srgbClr val="000000"/>
                </a:solidFill>
              </a:rPr>
              <a:t> that include reflection on relevant social, scientific or ethical issues;</a:t>
            </a:r>
          </a:p>
          <a:p>
            <a:r>
              <a:rPr lang="en-US" sz="1400" dirty="0">
                <a:solidFill>
                  <a:srgbClr val="000000"/>
                </a:solidFill>
              </a:rPr>
              <a:t>can communicate information, ideas, problems and solutions to both specialist and non-specialist audiences;</a:t>
            </a:r>
          </a:p>
          <a:p>
            <a:r>
              <a:rPr lang="en-US" sz="1400" dirty="0">
                <a:solidFill>
                  <a:srgbClr val="000000"/>
                </a:solidFill>
              </a:rPr>
              <a:t>have developed those learning skills that are necessary for them to continue to undertake further study with a high degree of autonomy.</a:t>
            </a:r>
          </a:p>
          <a:p>
            <a:r>
              <a:rPr lang="en-US" sz="1400" dirty="0">
                <a:solidFill>
                  <a:srgbClr val="000000"/>
                </a:solidFill>
              </a:rPr>
              <a:t>The first cycle (e.g. Bachelor's degrees) of the Qualifications Framework of the European Higher Education Area refers to </a:t>
            </a:r>
            <a:r>
              <a:rPr lang="en-US" sz="1400" b="1" dirty="0">
                <a:solidFill>
                  <a:srgbClr val="000000"/>
                </a:solidFill>
              </a:rPr>
              <a:t>level 6 </a:t>
            </a:r>
            <a:r>
              <a:rPr lang="en-US" sz="1400" dirty="0">
                <a:solidFill>
                  <a:srgbClr val="000000"/>
                </a:solidFill>
              </a:rPr>
              <a:t>of the European Union's European Qualifications Framework. </a:t>
            </a:r>
          </a:p>
        </p:txBody>
      </p:sp>
    </p:spTree>
    <p:extLst>
      <p:ext uri="{BB962C8B-B14F-4D97-AF65-F5344CB8AC3E}">
        <p14:creationId xmlns:p14="http://schemas.microsoft.com/office/powerpoint/2010/main" val="341407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20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2000"/>
                                        <p:tgtEl>
                                          <p:spTgt spid="3">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2000"/>
                                        <p:tgtEl>
                                          <p:spTgt spid="3">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2000"/>
                                        <p:tgtEl>
                                          <p:spTgt spid="3">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2000"/>
                                        <p:tgtEl>
                                          <p:spTgt spid="3">
                                            <p:txEl>
                                              <p:pRg st="4" end="4"/>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ox(in)">
                                      <p:cBhvr>
                                        <p:cTn id="22" dur="2000"/>
                                        <p:tgtEl>
                                          <p:spTgt spid="3">
                                            <p:txEl>
                                              <p:pRg st="5" end="5"/>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ox(in)">
                                      <p:cBhvr>
                                        <p:cTn id="25" dur="2000"/>
                                        <p:tgtEl>
                                          <p:spTgt spid="3">
                                            <p:txEl>
                                              <p:pRg st="6" end="6"/>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ox(in)">
                                      <p:cBhvr>
                                        <p:cTn id="28" dur="2000"/>
                                        <p:tgtEl>
                                          <p:spTgt spid="3">
                                            <p:txEl>
                                              <p:pRg st="7" end="7"/>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ox(in)">
                                      <p:cBhvr>
                                        <p:cTn id="31"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6181700" cy="487362"/>
          </a:xfrm>
        </p:spPr>
        <p:txBody>
          <a:bodyPr/>
          <a:lstStyle/>
          <a:p>
            <a:r>
              <a:rPr lang="en-US" dirty="0"/>
              <a:t>A Framework for Qualifications of the European Higher Education Area</a:t>
            </a:r>
            <a:br>
              <a:rPr lang="en-US" dirty="0"/>
            </a:br>
            <a:r>
              <a:rPr lang="en-US" dirty="0"/>
              <a:t>- The three </a:t>
            </a:r>
            <a:r>
              <a:rPr lang="en-US" dirty="0" smtClean="0"/>
              <a:t>cycles</a:t>
            </a:r>
            <a:endParaRPr lang="en-GB" u="sng" dirty="0"/>
          </a:p>
        </p:txBody>
      </p:sp>
      <p:sp>
        <p:nvSpPr>
          <p:cNvPr id="3" name="Content Placeholder 2"/>
          <p:cNvSpPr>
            <a:spLocks noGrp="1"/>
          </p:cNvSpPr>
          <p:nvPr>
            <p:ph idx="1"/>
          </p:nvPr>
        </p:nvSpPr>
        <p:spPr/>
        <p:txBody>
          <a:bodyPr/>
          <a:lstStyle/>
          <a:p>
            <a:pPr marL="0" indent="0">
              <a:buNone/>
            </a:pPr>
            <a:r>
              <a:rPr lang="en-US" sz="1400" b="1" dirty="0">
                <a:solidFill>
                  <a:srgbClr val="000000"/>
                </a:solidFill>
              </a:rPr>
              <a:t>Second cycle - Master's level</a:t>
            </a:r>
          </a:p>
          <a:p>
            <a:pPr marL="0" indent="0">
              <a:buNone/>
            </a:pPr>
            <a:r>
              <a:rPr lang="en-US" sz="1400" b="1" dirty="0">
                <a:solidFill>
                  <a:srgbClr val="000000"/>
                </a:solidFill>
              </a:rPr>
              <a:t>This cycle typically include 90-120 ECTS credits, with a minimum of 60 credits at the level of the 2nd cycle</a:t>
            </a:r>
            <a:r>
              <a:rPr lang="en-US" sz="1400" dirty="0">
                <a:solidFill>
                  <a:srgbClr val="000000"/>
                </a:solidFill>
              </a:rPr>
              <a:t> </a:t>
            </a:r>
          </a:p>
          <a:p>
            <a:r>
              <a:rPr lang="en-US" sz="1400" dirty="0">
                <a:solidFill>
                  <a:srgbClr val="000000"/>
                </a:solidFill>
              </a:rPr>
              <a:t>Qualifications that signify completion of the second cycle (e.g. Master's degrees) are awarded to students who: </a:t>
            </a:r>
          </a:p>
          <a:p>
            <a:r>
              <a:rPr lang="en-US" sz="1400" dirty="0">
                <a:solidFill>
                  <a:srgbClr val="000000"/>
                </a:solidFill>
              </a:rPr>
              <a:t>have demonstrated knowledge and understanding that is founded upon and extends and/or enhances that typically associated with the first cycle, and that provides a basis or opportunity for originality in developing and/or applying ideas, often within a research context;</a:t>
            </a:r>
          </a:p>
          <a:p>
            <a:r>
              <a:rPr lang="en-US" sz="1400" dirty="0">
                <a:solidFill>
                  <a:srgbClr val="000000"/>
                </a:solidFill>
              </a:rPr>
              <a:t>can apply their knowledge and understanding, and problem solving abilities in new or unfamiliar environments within broader (or multidisciplinary) contexts related to their field of study;</a:t>
            </a:r>
          </a:p>
          <a:p>
            <a:r>
              <a:rPr lang="en-US" sz="1400" dirty="0">
                <a:solidFill>
                  <a:srgbClr val="000000"/>
                </a:solidFill>
              </a:rPr>
              <a:t>have the ability to integrate knowledge and handle complexity, and formulate </a:t>
            </a:r>
            <a:r>
              <a:rPr lang="en-US" sz="1400" dirty="0" err="1">
                <a:solidFill>
                  <a:srgbClr val="000000"/>
                </a:solidFill>
              </a:rPr>
              <a:t>judgements</a:t>
            </a:r>
            <a:r>
              <a:rPr lang="en-US" sz="1400" dirty="0">
                <a:solidFill>
                  <a:srgbClr val="000000"/>
                </a:solidFill>
              </a:rPr>
              <a:t> with incomplete or limited information, but that include reflecting on social and ethical responsibilities linked to the application of their knowledge and </a:t>
            </a:r>
            <a:r>
              <a:rPr lang="en-US" sz="1400" dirty="0" err="1">
                <a:solidFill>
                  <a:srgbClr val="000000"/>
                </a:solidFill>
              </a:rPr>
              <a:t>judgements</a:t>
            </a:r>
            <a:r>
              <a:rPr lang="en-US" sz="1400" dirty="0">
                <a:solidFill>
                  <a:srgbClr val="000000"/>
                </a:solidFill>
              </a:rPr>
              <a:t>;</a:t>
            </a:r>
          </a:p>
          <a:p>
            <a:r>
              <a:rPr lang="en-US" sz="1400" dirty="0">
                <a:solidFill>
                  <a:srgbClr val="000000"/>
                </a:solidFill>
              </a:rPr>
              <a:t>can communicate their conclusions, and the knowledge and rationale underpinning these, to specialist and </a:t>
            </a:r>
            <a:r>
              <a:rPr lang="en-US" sz="1400" dirty="0" err="1">
                <a:solidFill>
                  <a:srgbClr val="000000"/>
                </a:solidFill>
              </a:rPr>
              <a:t>nonspecialist</a:t>
            </a:r>
            <a:r>
              <a:rPr lang="en-US" sz="1400" dirty="0">
                <a:solidFill>
                  <a:srgbClr val="000000"/>
                </a:solidFill>
              </a:rPr>
              <a:t> audiences clearly and unambiguously;</a:t>
            </a:r>
          </a:p>
          <a:p>
            <a:r>
              <a:rPr lang="en-US" sz="1400" dirty="0">
                <a:solidFill>
                  <a:srgbClr val="000000"/>
                </a:solidFill>
              </a:rPr>
              <a:t>have the learning skills to allow them to continue to study in a manner that may be largely self-directed or autonomous.</a:t>
            </a:r>
          </a:p>
          <a:p>
            <a:r>
              <a:rPr lang="en-US" sz="1400" dirty="0">
                <a:solidFill>
                  <a:srgbClr val="000000"/>
                </a:solidFill>
              </a:rPr>
              <a:t>The second cycle (e.g. Master's degrees) of the Qualifications Framework of the European Higher Education Area refers to </a:t>
            </a:r>
            <a:r>
              <a:rPr lang="en-US" sz="1400" b="1" dirty="0">
                <a:solidFill>
                  <a:srgbClr val="000000"/>
                </a:solidFill>
              </a:rPr>
              <a:t>level 7 </a:t>
            </a:r>
            <a:r>
              <a:rPr lang="en-US" sz="1400" dirty="0">
                <a:solidFill>
                  <a:srgbClr val="000000"/>
                </a:solidFill>
              </a:rPr>
              <a:t>of the European Union's European Qualifications Framework. </a:t>
            </a:r>
          </a:p>
          <a:p>
            <a:endParaRPr lang="en-GB" sz="2000" dirty="0">
              <a:solidFill>
                <a:srgbClr val="000000"/>
              </a:solidFill>
            </a:endParaRPr>
          </a:p>
        </p:txBody>
      </p:sp>
    </p:spTree>
    <p:extLst>
      <p:ext uri="{BB962C8B-B14F-4D97-AF65-F5344CB8AC3E}">
        <p14:creationId xmlns:p14="http://schemas.microsoft.com/office/powerpoint/2010/main" val="36076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6037684" cy="487362"/>
          </a:xfrm>
        </p:spPr>
        <p:txBody>
          <a:bodyPr/>
          <a:lstStyle/>
          <a:p>
            <a:r>
              <a:rPr lang="en-US" dirty="0"/>
              <a:t>A Framework for Qualifications of the European Higher Education Area</a:t>
            </a:r>
            <a:br>
              <a:rPr lang="en-US" dirty="0"/>
            </a:br>
            <a:r>
              <a:rPr lang="en-US" dirty="0"/>
              <a:t>- The three cycles</a:t>
            </a:r>
            <a:endParaRPr lang="it-IT" dirty="0"/>
          </a:p>
        </p:txBody>
      </p:sp>
      <p:sp>
        <p:nvSpPr>
          <p:cNvPr id="3" name="Segnaposto contenuto 2"/>
          <p:cNvSpPr>
            <a:spLocks noGrp="1"/>
          </p:cNvSpPr>
          <p:nvPr>
            <p:ph idx="1"/>
          </p:nvPr>
        </p:nvSpPr>
        <p:spPr>
          <a:xfrm>
            <a:off x="190500" y="1600200"/>
            <a:ext cx="8724900" cy="4997152"/>
          </a:xfrm>
        </p:spPr>
        <p:txBody>
          <a:bodyPr/>
          <a:lstStyle/>
          <a:p>
            <a:pPr marL="0" indent="0">
              <a:buNone/>
            </a:pPr>
            <a:r>
              <a:rPr lang="en-US" sz="1600" b="1" dirty="0">
                <a:solidFill>
                  <a:srgbClr val="000000"/>
                </a:solidFill>
              </a:rPr>
              <a:t>Third cycle - PhD</a:t>
            </a:r>
          </a:p>
          <a:p>
            <a:pPr marL="0" indent="0">
              <a:buNone/>
            </a:pPr>
            <a:r>
              <a:rPr lang="en-US" sz="1600" b="1" dirty="0">
                <a:solidFill>
                  <a:srgbClr val="000000"/>
                </a:solidFill>
              </a:rPr>
              <a:t>A typical amount of credits is not prescribed for this cycle</a:t>
            </a:r>
            <a:r>
              <a:rPr lang="en-US" sz="1600" dirty="0">
                <a:solidFill>
                  <a:srgbClr val="000000"/>
                </a:solidFill>
              </a:rPr>
              <a:t> </a:t>
            </a:r>
          </a:p>
          <a:p>
            <a:r>
              <a:rPr lang="en-US" sz="1600" dirty="0">
                <a:solidFill>
                  <a:srgbClr val="000000"/>
                </a:solidFill>
              </a:rPr>
              <a:t>Qualifications that signify completion of the third cycle are awarded to students who: </a:t>
            </a:r>
          </a:p>
          <a:p>
            <a:r>
              <a:rPr lang="en-US" sz="1600" dirty="0">
                <a:solidFill>
                  <a:srgbClr val="000000"/>
                </a:solidFill>
              </a:rPr>
              <a:t>have demonstrated a systematic understanding of a field of study and mastery of the skills and methods of research associated with that field;</a:t>
            </a:r>
          </a:p>
          <a:p>
            <a:r>
              <a:rPr lang="en-US" sz="1600" dirty="0">
                <a:solidFill>
                  <a:srgbClr val="000000"/>
                </a:solidFill>
              </a:rPr>
              <a:t>have demonstrated the ability to conceive, design, implement and adapt a substantial process of research with scholarly integrity;</a:t>
            </a:r>
          </a:p>
          <a:p>
            <a:r>
              <a:rPr lang="en-US" sz="1600" dirty="0">
                <a:solidFill>
                  <a:srgbClr val="000000"/>
                </a:solidFill>
              </a:rPr>
              <a:t>have made a contribution through original research that extends the frontier of knowledge by developing a substantial body of work, some of which merits national or international refereed publication;</a:t>
            </a:r>
          </a:p>
          <a:p>
            <a:r>
              <a:rPr lang="en-US" sz="1600" dirty="0">
                <a:solidFill>
                  <a:srgbClr val="000000"/>
                </a:solidFill>
              </a:rPr>
              <a:t>are capable of critical analysis, evaluation and synthesis of new and complex ideas;</a:t>
            </a:r>
          </a:p>
          <a:p>
            <a:r>
              <a:rPr lang="en-US" sz="1600" dirty="0">
                <a:solidFill>
                  <a:srgbClr val="000000"/>
                </a:solidFill>
              </a:rPr>
              <a:t>can communicate with their peers, the larger scholarly community and with society in general about their areas of expertise;</a:t>
            </a:r>
          </a:p>
          <a:p>
            <a:r>
              <a:rPr lang="en-US" sz="1600" dirty="0">
                <a:solidFill>
                  <a:srgbClr val="000000"/>
                </a:solidFill>
              </a:rPr>
              <a:t>can be expected to be able to promote, within academic and professional contexts, technological, social or cultural advancement in a knowledge based society.</a:t>
            </a:r>
          </a:p>
          <a:p>
            <a:r>
              <a:rPr lang="en-US" sz="1600" dirty="0">
                <a:solidFill>
                  <a:srgbClr val="000000"/>
                </a:solidFill>
              </a:rPr>
              <a:t>The third cycle (e.g. PhD or Doctoral degrees) of the Qualifications Framework of the European Higher Education Area refers to </a:t>
            </a:r>
            <a:r>
              <a:rPr lang="en-US" sz="1600" b="1" dirty="0">
                <a:solidFill>
                  <a:srgbClr val="000000"/>
                </a:solidFill>
              </a:rPr>
              <a:t>level 8 </a:t>
            </a:r>
            <a:r>
              <a:rPr lang="en-US" sz="1600" dirty="0">
                <a:solidFill>
                  <a:srgbClr val="000000"/>
                </a:solidFill>
              </a:rPr>
              <a:t>of the European Union's European Qualifications Framework. </a:t>
            </a:r>
          </a:p>
          <a:p>
            <a:endParaRPr lang="it-IT" dirty="0"/>
          </a:p>
        </p:txBody>
      </p:sp>
    </p:spTree>
    <p:extLst>
      <p:ext uri="{BB962C8B-B14F-4D97-AF65-F5344CB8AC3E}">
        <p14:creationId xmlns:p14="http://schemas.microsoft.com/office/powerpoint/2010/main" val="71748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three</a:t>
            </a:r>
            <a:r>
              <a:rPr lang="it-IT" dirty="0" smtClean="0"/>
              <a:t> </a:t>
            </a:r>
            <a:r>
              <a:rPr lang="it-IT" dirty="0" err="1" smtClean="0"/>
              <a:t>cycles</a:t>
            </a:r>
            <a:endParaRPr lang="it-IT" dirty="0"/>
          </a:p>
        </p:txBody>
      </p:sp>
      <p:sp>
        <p:nvSpPr>
          <p:cNvPr id="3" name="Segnaposto contenuto 2"/>
          <p:cNvSpPr>
            <a:spLocks noGrp="1"/>
          </p:cNvSpPr>
          <p:nvPr>
            <p:ph idx="1"/>
          </p:nvPr>
        </p:nvSpPr>
        <p:spPr>
          <a:xfrm>
            <a:off x="190500" y="1600200"/>
            <a:ext cx="8724900" cy="4997152"/>
          </a:xfrm>
        </p:spPr>
        <p:txBody>
          <a:bodyPr/>
          <a:lstStyle/>
          <a:p>
            <a:pPr marL="0" indent="0" algn="just">
              <a:buNone/>
            </a:pPr>
            <a:r>
              <a:rPr lang="en-US" sz="2400" dirty="0"/>
              <a:t>In general terms, the qualifications corresponding to each cycle guarantee </a:t>
            </a:r>
            <a:r>
              <a:rPr lang="en-US" sz="2400" b="1" dirty="0"/>
              <a:t>access to the next cycle</a:t>
            </a:r>
            <a:r>
              <a:rPr lang="en-US" sz="2400" dirty="0"/>
              <a:t>, taking into account the internal regulations established by the various legislations of the member countries. In a single cycle various types of courses may be included with differing lengths, different educational objectives and may be characterized by a leaning more towards the academic or towards the professional.</a:t>
            </a:r>
            <a:endParaRPr lang="it-IT" sz="2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358977"/>
            <a:ext cx="5184576"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4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down)">
                                      <p:cBhvr>
                                        <p:cTn id="7" dur="580">
                                          <p:stCondLst>
                                            <p:cond delay="0"/>
                                          </p:stCondLst>
                                        </p:cTn>
                                        <p:tgtEl>
                                          <p:spTgt spid="13314"/>
                                        </p:tgtEl>
                                      </p:cBhvr>
                                    </p:animEffect>
                                    <p:anim calcmode="lin" valueType="num">
                                      <p:cBhvr>
                                        <p:cTn id="8" dur="1822" tmFilter="0,0; 0.14,0.36; 0.43,0.73; 0.71,0.91; 1.0,1.0">
                                          <p:stCondLst>
                                            <p:cond delay="0"/>
                                          </p:stCondLst>
                                        </p:cTn>
                                        <p:tgtEl>
                                          <p:spTgt spid="133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4"/>
                                        </p:tgtEl>
                                      </p:cBhvr>
                                      <p:to x="100000" y="60000"/>
                                    </p:animScale>
                                    <p:animScale>
                                      <p:cBhvr>
                                        <p:cTn id="14" dur="166" decel="50000">
                                          <p:stCondLst>
                                            <p:cond delay="676"/>
                                          </p:stCondLst>
                                        </p:cTn>
                                        <p:tgtEl>
                                          <p:spTgt spid="13314"/>
                                        </p:tgtEl>
                                      </p:cBhvr>
                                      <p:to x="100000" y="100000"/>
                                    </p:animScale>
                                    <p:animScale>
                                      <p:cBhvr>
                                        <p:cTn id="15" dur="26">
                                          <p:stCondLst>
                                            <p:cond delay="1312"/>
                                          </p:stCondLst>
                                        </p:cTn>
                                        <p:tgtEl>
                                          <p:spTgt spid="13314"/>
                                        </p:tgtEl>
                                      </p:cBhvr>
                                      <p:to x="100000" y="80000"/>
                                    </p:animScale>
                                    <p:animScale>
                                      <p:cBhvr>
                                        <p:cTn id="16" dur="166" decel="50000">
                                          <p:stCondLst>
                                            <p:cond delay="1338"/>
                                          </p:stCondLst>
                                        </p:cTn>
                                        <p:tgtEl>
                                          <p:spTgt spid="13314"/>
                                        </p:tgtEl>
                                      </p:cBhvr>
                                      <p:to x="100000" y="100000"/>
                                    </p:animScale>
                                    <p:animScale>
                                      <p:cBhvr>
                                        <p:cTn id="17" dur="26">
                                          <p:stCondLst>
                                            <p:cond delay="1642"/>
                                          </p:stCondLst>
                                        </p:cTn>
                                        <p:tgtEl>
                                          <p:spTgt spid="13314"/>
                                        </p:tgtEl>
                                      </p:cBhvr>
                                      <p:to x="100000" y="90000"/>
                                    </p:animScale>
                                    <p:animScale>
                                      <p:cBhvr>
                                        <p:cTn id="18" dur="166" decel="50000">
                                          <p:stCondLst>
                                            <p:cond delay="1668"/>
                                          </p:stCondLst>
                                        </p:cTn>
                                        <p:tgtEl>
                                          <p:spTgt spid="13314"/>
                                        </p:tgtEl>
                                      </p:cBhvr>
                                      <p:to x="100000" y="100000"/>
                                    </p:animScale>
                                    <p:animScale>
                                      <p:cBhvr>
                                        <p:cTn id="19" dur="26">
                                          <p:stCondLst>
                                            <p:cond delay="1808"/>
                                          </p:stCondLst>
                                        </p:cTn>
                                        <p:tgtEl>
                                          <p:spTgt spid="13314"/>
                                        </p:tgtEl>
                                      </p:cBhvr>
                                      <p:to x="100000" y="95000"/>
                                    </p:animScale>
                                    <p:animScale>
                                      <p:cBhvr>
                                        <p:cTn id="20" dur="166" decel="50000">
                                          <p:stCondLst>
                                            <p:cond delay="1834"/>
                                          </p:stCondLst>
                                        </p:cTn>
                                        <p:tgtEl>
                                          <p:spTgt spid="133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MOBILITY:</a:t>
            </a:r>
            <a:endParaRPr lang="it-IT" dirty="0"/>
          </a:p>
        </p:txBody>
      </p:sp>
      <p:sp>
        <p:nvSpPr>
          <p:cNvPr id="3" name="Segnaposto contenuto 2"/>
          <p:cNvSpPr>
            <a:spLocks noGrp="1"/>
          </p:cNvSpPr>
          <p:nvPr>
            <p:ph idx="1"/>
          </p:nvPr>
        </p:nvSpPr>
        <p:spPr>
          <a:xfrm>
            <a:off x="190500" y="1052736"/>
            <a:ext cx="8724900" cy="5472608"/>
          </a:xfrm>
        </p:spPr>
        <p:txBody>
          <a:bodyPr/>
          <a:lstStyle/>
          <a:p>
            <a:pPr algn="just">
              <a:buFont typeface="Wingdings" panose="05000000000000000000" pitchFamily="2" charset="2"/>
              <a:buChar char="v"/>
            </a:pPr>
            <a:r>
              <a:rPr lang="en-US" sz="2000" dirty="0" smtClean="0"/>
              <a:t>It brings </a:t>
            </a:r>
            <a:r>
              <a:rPr lang="en-US" sz="2000" dirty="0"/>
              <a:t>openness to higher education systems. </a:t>
            </a:r>
            <a:endParaRPr lang="en-US" sz="2000" dirty="0" smtClean="0"/>
          </a:p>
          <a:p>
            <a:pPr algn="just">
              <a:buFont typeface="Wingdings" panose="05000000000000000000" pitchFamily="2" charset="2"/>
              <a:buChar char="v"/>
            </a:pPr>
            <a:r>
              <a:rPr lang="en-US" sz="2000" dirty="0" smtClean="0"/>
              <a:t>It enables </a:t>
            </a:r>
            <a:r>
              <a:rPr lang="en-US" sz="2000" dirty="0"/>
              <a:t>countries to learn from each </a:t>
            </a:r>
            <a:r>
              <a:rPr lang="en-US" sz="2000" dirty="0" smtClean="0"/>
              <a:t>other’s best </a:t>
            </a:r>
            <a:r>
              <a:rPr lang="en-US" sz="2000" dirty="0"/>
              <a:t>practices and promotes international </a:t>
            </a:r>
            <a:r>
              <a:rPr lang="en-US" sz="2000" dirty="0" smtClean="0"/>
              <a:t>cooperation. </a:t>
            </a:r>
          </a:p>
          <a:p>
            <a:pPr algn="just">
              <a:buFont typeface="Wingdings" panose="05000000000000000000" pitchFamily="2" charset="2"/>
              <a:buChar char="v"/>
            </a:pPr>
            <a:r>
              <a:rPr lang="en-US" sz="2000" dirty="0" smtClean="0"/>
              <a:t>It encourages </a:t>
            </a:r>
            <a:r>
              <a:rPr lang="en-US" sz="2000" dirty="0"/>
              <a:t>innovation in both teaching and learning and it tailors learning, training </a:t>
            </a:r>
            <a:r>
              <a:rPr lang="en-US" sz="2000" dirty="0" smtClean="0"/>
              <a:t>and </a:t>
            </a:r>
            <a:r>
              <a:rPr lang="en-US" sz="2000" dirty="0"/>
              <a:t>qualifications more closely to </a:t>
            </a:r>
            <a:r>
              <a:rPr lang="en-US" sz="2000" dirty="0" smtClean="0"/>
              <a:t>individuals</a:t>
            </a:r>
            <a:r>
              <a:rPr lang="en-US" sz="2000" dirty="0"/>
              <a:t>’ needs. </a:t>
            </a:r>
            <a:endParaRPr lang="en-US" sz="2000" dirty="0" smtClean="0"/>
          </a:p>
          <a:p>
            <a:pPr algn="just">
              <a:buFont typeface="Wingdings" panose="05000000000000000000" pitchFamily="2" charset="2"/>
              <a:buChar char="v"/>
            </a:pPr>
            <a:r>
              <a:rPr lang="en-US" sz="2000" dirty="0" smtClean="0"/>
              <a:t>It’s </a:t>
            </a:r>
            <a:r>
              <a:rPr lang="en-US" sz="2000" dirty="0"/>
              <a:t>closely linked to the attractiveness </a:t>
            </a:r>
            <a:r>
              <a:rPr lang="en-US" sz="2000" dirty="0" smtClean="0"/>
              <a:t>of institutions</a:t>
            </a:r>
          </a:p>
          <a:p>
            <a:pPr algn="just">
              <a:buFont typeface="Wingdings" panose="05000000000000000000" pitchFamily="2" charset="2"/>
              <a:buChar char="v"/>
            </a:pPr>
            <a:r>
              <a:rPr lang="en-US" sz="2000" dirty="0" smtClean="0"/>
              <a:t>It’s </a:t>
            </a:r>
            <a:r>
              <a:rPr lang="en-US" sz="2000" dirty="0"/>
              <a:t>a major component of </a:t>
            </a:r>
            <a:r>
              <a:rPr lang="en-US" sz="2000" dirty="0" err="1"/>
              <a:t>internationalisation</a:t>
            </a:r>
            <a:r>
              <a:rPr lang="en-US" sz="2000" dirty="0"/>
              <a:t>. </a:t>
            </a:r>
            <a:endParaRPr lang="en-US" sz="2000" dirty="0" smtClean="0"/>
          </a:p>
          <a:p>
            <a:pPr marL="0" indent="0" algn="just">
              <a:buNone/>
            </a:pPr>
            <a:endParaRPr lang="en-US" sz="2000" dirty="0"/>
          </a:p>
          <a:p>
            <a:pPr marL="0" indent="0" algn="just">
              <a:buNone/>
            </a:pPr>
            <a:r>
              <a:rPr lang="en-US" sz="2000" i="1" u="sng" dirty="0" smtClean="0"/>
              <a:t>This </a:t>
            </a:r>
            <a:r>
              <a:rPr lang="en-US" sz="2000" i="1" u="sng" dirty="0"/>
              <a:t>is why Ministers in 2012 </a:t>
            </a:r>
            <a:r>
              <a:rPr lang="en-US" sz="2000" i="1" u="sng" dirty="0" smtClean="0"/>
              <a:t>fixed a</a:t>
            </a:r>
          </a:p>
          <a:p>
            <a:pPr marL="0" indent="0" algn="just">
              <a:buNone/>
            </a:pPr>
            <a:r>
              <a:rPr lang="en-US" sz="2000" i="1" u="sng" dirty="0" smtClean="0"/>
              <a:t>target </a:t>
            </a:r>
            <a:r>
              <a:rPr lang="en-US" sz="2000" i="1" u="sng" dirty="0"/>
              <a:t>for mobility for the EHEA, </a:t>
            </a:r>
            <a:endParaRPr lang="en-US" sz="2000" i="1" u="sng" dirty="0" smtClean="0"/>
          </a:p>
          <a:p>
            <a:pPr marL="0" indent="0" algn="just">
              <a:buNone/>
            </a:pPr>
            <a:r>
              <a:rPr lang="en-US" sz="2000" i="1" u="sng" dirty="0" smtClean="0"/>
              <a:t>where</a:t>
            </a:r>
            <a:r>
              <a:rPr lang="en-US" sz="2000" i="1" u="sng" dirty="0"/>
              <a:t>, by 2020, at least 20% of </a:t>
            </a:r>
            <a:endParaRPr lang="en-US" sz="2000" i="1" u="sng" dirty="0" smtClean="0"/>
          </a:p>
          <a:p>
            <a:pPr marL="0" indent="0" algn="just">
              <a:buNone/>
            </a:pPr>
            <a:r>
              <a:rPr lang="en-US" sz="2000" i="1" u="sng" dirty="0" smtClean="0"/>
              <a:t>those </a:t>
            </a:r>
            <a:r>
              <a:rPr lang="en-US" sz="2000" i="1" u="sng" dirty="0"/>
              <a:t>graduating in the EHEA </a:t>
            </a:r>
            <a:endParaRPr lang="en-US" sz="2000" i="1" u="sng" dirty="0" smtClean="0"/>
          </a:p>
          <a:p>
            <a:pPr marL="0" indent="0" algn="just">
              <a:buNone/>
            </a:pPr>
            <a:r>
              <a:rPr lang="en-US" sz="2000" i="1" u="sng" dirty="0" smtClean="0"/>
              <a:t>should have </a:t>
            </a:r>
            <a:r>
              <a:rPr lang="en-US" sz="2000" i="1" u="sng" dirty="0"/>
              <a:t>had a study or </a:t>
            </a:r>
            <a:endParaRPr lang="en-US" sz="2000" i="1" u="sng" dirty="0" smtClean="0"/>
          </a:p>
          <a:p>
            <a:pPr marL="0" indent="0" algn="just">
              <a:buNone/>
            </a:pPr>
            <a:r>
              <a:rPr lang="en-US" sz="2000" i="1" u="sng" dirty="0" smtClean="0"/>
              <a:t>training </a:t>
            </a:r>
            <a:r>
              <a:rPr lang="en-US" sz="2000" i="1" u="sng" dirty="0"/>
              <a:t>period abroad. </a:t>
            </a:r>
            <a:endParaRPr lang="en-US" sz="2000" i="1" u="sng" dirty="0" smtClean="0"/>
          </a:p>
          <a:p>
            <a:pPr marL="0" indent="0" algn="just">
              <a:buNone/>
            </a:pPr>
            <a:endParaRPr lang="en-US" sz="2000" i="1" u="sng" dirty="0"/>
          </a:p>
          <a:p>
            <a:endParaRPr lang="it-IT"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789040"/>
            <a:ext cx="3995564" cy="282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3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anim calcmode="lin" valueType="num">
                                      <p:cBhvr>
                                        <p:cTn id="10"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1" dur="500" fill="hold"/>
                                        <p:tgtEl>
                                          <p:spTgt spid="3">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1" end="1"/>
                                            </p:txEl>
                                          </p:spTgt>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anim calcmode="lin" valueType="num">
                                      <p:cBhvr>
                                        <p:cTn id="24"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25" dur="500" fill="hold"/>
                                        <p:tgtEl>
                                          <p:spTgt spid="3">
                                            <p:txEl>
                                              <p:pRg st="2" end="2"/>
                                            </p:txEl>
                                          </p:spTgt>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32" dur="500" fill="hold"/>
                                        <p:tgtEl>
                                          <p:spTgt spid="3">
                                            <p:txEl>
                                              <p:pRg st="3" end="3"/>
                                            </p:txEl>
                                          </p:spTgt>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anim calcmode="lin" valueType="num">
                                      <p:cBhvr>
                                        <p:cTn id="38"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39" dur="5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8434"/>
                                        </p:tgtEl>
                                        <p:attrNameLst>
                                          <p:attrName>style.visibility</p:attrName>
                                        </p:attrNameLst>
                                      </p:cBhvr>
                                      <p:to>
                                        <p:strVal val="visible"/>
                                      </p:to>
                                    </p:set>
                                    <p:animEffect transition="in" filter="wipe(down)">
                                      <p:cBhvr>
                                        <p:cTn id="44"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6109692" cy="487362"/>
          </a:xfrm>
        </p:spPr>
        <p:txBody>
          <a:bodyPr/>
          <a:lstStyle/>
          <a:p>
            <a:r>
              <a:rPr lang="en-US" dirty="0"/>
              <a:t>A Framework for Qualifications of the European Higher Education Area</a:t>
            </a:r>
            <a:br>
              <a:rPr lang="en-US" dirty="0"/>
            </a:br>
            <a:r>
              <a:rPr lang="en-US" dirty="0"/>
              <a:t>- </a:t>
            </a:r>
            <a:r>
              <a:rPr lang="en-US" dirty="0" smtClean="0"/>
              <a:t>ECTS</a:t>
            </a:r>
            <a:endParaRPr lang="it-IT" dirty="0"/>
          </a:p>
        </p:txBody>
      </p:sp>
      <p:sp>
        <p:nvSpPr>
          <p:cNvPr id="3" name="Segnaposto contenuto 2"/>
          <p:cNvSpPr>
            <a:spLocks noGrp="1"/>
          </p:cNvSpPr>
          <p:nvPr>
            <p:ph idx="1"/>
          </p:nvPr>
        </p:nvSpPr>
        <p:spPr>
          <a:xfrm>
            <a:off x="190500" y="1600200"/>
            <a:ext cx="8724900" cy="4925144"/>
          </a:xfrm>
        </p:spPr>
        <p:txBody>
          <a:bodyPr/>
          <a:lstStyle/>
          <a:p>
            <a:pPr marL="0" indent="0" algn="just">
              <a:buNone/>
            </a:pPr>
            <a:r>
              <a:rPr lang="en-US" sz="2400" dirty="0"/>
              <a:t>The </a:t>
            </a:r>
            <a:r>
              <a:rPr lang="en-US" sz="2400" b="1" i="1" dirty="0"/>
              <a:t>European Credit Transfer and Accumulation System </a:t>
            </a:r>
            <a:r>
              <a:rPr lang="en-US" sz="2400" dirty="0"/>
              <a:t>(ECTS) is a tool which helps to </a:t>
            </a:r>
            <a:r>
              <a:rPr lang="en-US" sz="2400" b="1" dirty="0"/>
              <a:t>design</a:t>
            </a:r>
            <a:r>
              <a:rPr lang="en-US" sz="2400" dirty="0"/>
              <a:t>, </a:t>
            </a:r>
            <a:r>
              <a:rPr lang="en-US" sz="2400" b="1" dirty="0"/>
              <a:t>describe</a:t>
            </a:r>
            <a:r>
              <a:rPr lang="en-US" sz="2400" dirty="0"/>
              <a:t> and </a:t>
            </a:r>
            <a:r>
              <a:rPr lang="en-US" sz="2400" b="1" dirty="0"/>
              <a:t>deliver</a:t>
            </a:r>
            <a:r>
              <a:rPr lang="en-US" sz="2400" dirty="0"/>
              <a:t> study </a:t>
            </a:r>
            <a:r>
              <a:rPr lang="en-US" sz="2400" dirty="0" err="1"/>
              <a:t>programmes</a:t>
            </a:r>
            <a:r>
              <a:rPr lang="en-US" sz="2400" dirty="0"/>
              <a:t> and award Higher Education qualifications. The use of ECTS, in conjunction with outcomes-based qualifications frameworks, makes study </a:t>
            </a:r>
            <a:r>
              <a:rPr lang="en-US" sz="2400" dirty="0" err="1"/>
              <a:t>programmes</a:t>
            </a:r>
            <a:r>
              <a:rPr lang="en-US" sz="2400" dirty="0"/>
              <a:t> and qualifications more </a:t>
            </a:r>
            <a:r>
              <a:rPr lang="en-US" sz="2400" b="1" dirty="0"/>
              <a:t>transparent</a:t>
            </a:r>
            <a:r>
              <a:rPr lang="en-US" sz="2400" dirty="0"/>
              <a:t> and facilitates the recognition of qualifications.</a:t>
            </a:r>
          </a:p>
          <a:p>
            <a:endParaRPr lang="it-IT"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4077072"/>
            <a:ext cx="4527329" cy="2634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966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6037684" cy="487362"/>
          </a:xfrm>
        </p:spPr>
        <p:txBody>
          <a:bodyPr/>
          <a:lstStyle/>
          <a:p>
            <a:r>
              <a:rPr lang="en-US" dirty="0"/>
              <a:t>A Framework for Qualifications of the European Higher Education Area</a:t>
            </a:r>
            <a:br>
              <a:rPr lang="en-US" dirty="0"/>
            </a:br>
            <a:r>
              <a:rPr lang="en-US" dirty="0"/>
              <a:t>- ECTS</a:t>
            </a:r>
            <a:endParaRPr lang="it-IT" dirty="0"/>
          </a:p>
        </p:txBody>
      </p:sp>
      <p:sp>
        <p:nvSpPr>
          <p:cNvPr id="3" name="Segnaposto contenuto 2"/>
          <p:cNvSpPr>
            <a:spLocks noGrp="1"/>
          </p:cNvSpPr>
          <p:nvPr>
            <p:ph idx="1"/>
          </p:nvPr>
        </p:nvSpPr>
        <p:spPr/>
        <p:txBody>
          <a:bodyPr/>
          <a:lstStyle/>
          <a:p>
            <a:pPr marL="0" indent="0" algn="just">
              <a:buNone/>
            </a:pPr>
            <a:r>
              <a:rPr lang="en-US" sz="1800" dirty="0"/>
              <a:t>ECTS was designed to facilitate learning mobility between institutions for short-term study periods (‘credit mobility’). As this Guide makes clear, ECTS has developed and been adopted for purposes of credit accumulation but it still plays a vital role in student mobility – facilitating the transfer and recognition of the achievements of the mobile student.</a:t>
            </a:r>
          </a:p>
          <a:p>
            <a:pPr marL="0" indent="0" algn="just">
              <a:buNone/>
            </a:pPr>
            <a:r>
              <a:rPr lang="en-US" sz="1800" dirty="0"/>
              <a:t>In ECTS, the following supporting documents help facilitate credit recognition for the purpose of mobility</a:t>
            </a:r>
            <a:r>
              <a:rPr lang="en-US" sz="1800" dirty="0" smtClean="0"/>
              <a:t>:</a:t>
            </a:r>
          </a:p>
          <a:p>
            <a:pPr marL="0" indent="0" algn="just">
              <a:buNone/>
            </a:pPr>
            <a:endParaRPr lang="en-US" sz="1800" dirty="0"/>
          </a:p>
          <a:p>
            <a:pPr marL="0" indent="0" algn="just">
              <a:buNone/>
            </a:pPr>
            <a:endParaRPr lang="en-US" sz="1800" dirty="0" smtClean="0"/>
          </a:p>
          <a:p>
            <a:pPr marL="0" indent="0" algn="just">
              <a:buNone/>
            </a:pPr>
            <a:endParaRPr lang="en-US" sz="1800" dirty="0"/>
          </a:p>
          <a:p>
            <a:pPr marL="0" indent="0" algn="just">
              <a:buNone/>
            </a:pPr>
            <a:endParaRPr lang="en-US" sz="1800" dirty="0"/>
          </a:p>
          <a:p>
            <a:pPr marL="0" indent="0" algn="just">
              <a:buNone/>
            </a:pPr>
            <a:endParaRPr lang="en-US" sz="1800" dirty="0" smtClean="0"/>
          </a:p>
          <a:p>
            <a:pPr marL="0" indent="0" algn="just">
              <a:buNone/>
            </a:pPr>
            <a:r>
              <a:rPr lang="en-US" sz="1800" dirty="0" smtClean="0"/>
              <a:t>These </a:t>
            </a:r>
            <a:r>
              <a:rPr lang="en-US" sz="1800" dirty="0"/>
              <a:t>documents provide information on the </a:t>
            </a:r>
            <a:r>
              <a:rPr lang="en-US" sz="1800" b="1" dirty="0"/>
              <a:t>learning outcomes achieved</a:t>
            </a:r>
            <a:r>
              <a:rPr lang="en-US" sz="1800" dirty="0"/>
              <a:t>, on which the qualification-awarding institution can make decisions on credit recognition and transfer. </a:t>
            </a:r>
            <a:endParaRPr lang="it-IT" dirty="0"/>
          </a:p>
        </p:txBody>
      </p:sp>
      <p:sp>
        <p:nvSpPr>
          <p:cNvPr id="4" name="Ovale 3"/>
          <p:cNvSpPr/>
          <p:nvPr/>
        </p:nvSpPr>
        <p:spPr>
          <a:xfrm>
            <a:off x="2455590" y="3485195"/>
            <a:ext cx="1828378" cy="1152128"/>
          </a:xfrm>
          <a:prstGeom prst="ellipse">
            <a:avLst/>
          </a:prstGeom>
          <a:solidFill>
            <a:srgbClr val="00B050"/>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a:t>Learning Agreement</a:t>
            </a:r>
          </a:p>
        </p:txBody>
      </p:sp>
      <p:sp>
        <p:nvSpPr>
          <p:cNvPr id="5" name="Ovale 4"/>
          <p:cNvSpPr/>
          <p:nvPr/>
        </p:nvSpPr>
        <p:spPr>
          <a:xfrm>
            <a:off x="323528" y="3933056"/>
            <a:ext cx="1800200" cy="1296144"/>
          </a:xfrm>
          <a:prstGeom prst="ellipse">
            <a:avLst/>
          </a:prstGeom>
          <a:solidFill>
            <a:schemeClr val="accent2"/>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buNone/>
            </a:pPr>
            <a:r>
              <a:rPr lang="en-US" b="1" dirty="0"/>
              <a:t>Traineeship Certificate</a:t>
            </a:r>
            <a:endParaRPr lang="en-US" b="1" dirty="0"/>
          </a:p>
        </p:txBody>
      </p:sp>
      <p:sp>
        <p:nvSpPr>
          <p:cNvPr id="6" name="Ovale 5"/>
          <p:cNvSpPr/>
          <p:nvPr/>
        </p:nvSpPr>
        <p:spPr>
          <a:xfrm>
            <a:off x="4469879" y="3933056"/>
            <a:ext cx="1728192" cy="1074204"/>
          </a:xfrm>
          <a:prstGeom prst="ellipse">
            <a:avLst/>
          </a:prstGeom>
          <a:solidFill>
            <a:srgbClr val="FFFF00"/>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a:solidFill>
                  <a:schemeClr val="tx2">
                    <a:lumMod val="75000"/>
                  </a:schemeClr>
                </a:solidFill>
              </a:rPr>
              <a:t>Course </a:t>
            </a:r>
            <a:r>
              <a:rPr lang="it-IT" b="1" dirty="0" err="1">
                <a:solidFill>
                  <a:schemeClr val="tx2">
                    <a:lumMod val="75000"/>
                  </a:schemeClr>
                </a:solidFill>
              </a:rPr>
              <a:t>Catalogue</a:t>
            </a:r>
            <a:endParaRPr lang="it-IT" b="1" dirty="0">
              <a:solidFill>
                <a:schemeClr val="tx2">
                  <a:lumMod val="75000"/>
                </a:schemeClr>
              </a:solidFill>
            </a:endParaRPr>
          </a:p>
        </p:txBody>
      </p:sp>
      <p:sp>
        <p:nvSpPr>
          <p:cNvPr id="7" name="Ovale 6"/>
          <p:cNvSpPr/>
          <p:nvPr/>
        </p:nvSpPr>
        <p:spPr>
          <a:xfrm>
            <a:off x="6588224" y="3497002"/>
            <a:ext cx="1800200" cy="1260140"/>
          </a:xfrm>
          <a:prstGeom prst="ellipse">
            <a:avLst/>
          </a:prstGeom>
          <a:solidFill>
            <a:schemeClr val="accent5">
              <a:lumMod val="60000"/>
              <a:lumOff val="40000"/>
            </a:schemeClr>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err="1">
                <a:solidFill>
                  <a:schemeClr val="tx2">
                    <a:lumMod val="75000"/>
                  </a:schemeClr>
                </a:solidFill>
              </a:rPr>
              <a:t>Transcript</a:t>
            </a:r>
            <a:r>
              <a:rPr lang="it-IT" b="1" dirty="0">
                <a:solidFill>
                  <a:schemeClr val="tx2">
                    <a:lumMod val="75000"/>
                  </a:schemeClr>
                </a:solidFill>
              </a:rPr>
              <a:t> of </a:t>
            </a:r>
            <a:r>
              <a:rPr lang="it-IT" b="1" dirty="0" err="1">
                <a:solidFill>
                  <a:schemeClr val="tx2">
                    <a:lumMod val="75000"/>
                  </a:schemeClr>
                </a:solidFill>
              </a:rPr>
              <a:t>Records</a:t>
            </a:r>
            <a:endParaRPr lang="it-IT" b="1" dirty="0">
              <a:solidFill>
                <a:schemeClr val="tx2">
                  <a:lumMod val="75000"/>
                </a:schemeClr>
              </a:solidFill>
            </a:endParaRPr>
          </a:p>
        </p:txBody>
      </p:sp>
    </p:spTree>
    <p:extLst>
      <p:ext uri="{BB962C8B-B14F-4D97-AF65-F5344CB8AC3E}">
        <p14:creationId xmlns:p14="http://schemas.microsoft.com/office/powerpoint/2010/main" val="264207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Before the credit mobility period</a:t>
            </a:r>
            <a:br>
              <a:rPr lang="en-US" dirty="0"/>
            </a:br>
            <a:endParaRPr lang="it-IT" dirty="0"/>
          </a:p>
        </p:txBody>
      </p:sp>
      <p:sp>
        <p:nvSpPr>
          <p:cNvPr id="3" name="Segnaposto contenuto 2"/>
          <p:cNvSpPr>
            <a:spLocks noGrp="1"/>
          </p:cNvSpPr>
          <p:nvPr>
            <p:ph idx="1"/>
          </p:nvPr>
        </p:nvSpPr>
        <p:spPr>
          <a:xfrm>
            <a:off x="175320" y="1268760"/>
            <a:ext cx="8724900" cy="4857403"/>
          </a:xfrm>
        </p:spPr>
        <p:txBody>
          <a:bodyPr/>
          <a:lstStyle/>
          <a:p>
            <a:pPr marL="0" indent="0" algn="just">
              <a:buNone/>
            </a:pPr>
            <a:r>
              <a:rPr lang="en-US" sz="2000" dirty="0" smtClean="0"/>
              <a:t>In </a:t>
            </a:r>
            <a:r>
              <a:rPr lang="en-US" sz="2000" dirty="0"/>
              <a:t>order to facilitate the </a:t>
            </a:r>
            <a:r>
              <a:rPr lang="en-US" sz="2000" dirty="0" err="1"/>
              <a:t>organisation</a:t>
            </a:r>
            <a:r>
              <a:rPr lang="en-US" sz="2000" dirty="0"/>
              <a:t> of credit mobility and its recognition, the three parties involved – </a:t>
            </a:r>
            <a:r>
              <a:rPr lang="en-US" sz="2000" b="1" dirty="0"/>
              <a:t>the student</a:t>
            </a:r>
            <a:r>
              <a:rPr lang="en-US" sz="2000" dirty="0"/>
              <a:t>, </a:t>
            </a:r>
            <a:r>
              <a:rPr lang="en-US" sz="2000" b="1" dirty="0"/>
              <a:t>the sending institution </a:t>
            </a:r>
            <a:r>
              <a:rPr lang="en-US" sz="2000" dirty="0"/>
              <a:t>and </a:t>
            </a:r>
            <a:r>
              <a:rPr lang="en-US" sz="2000" b="1" dirty="0"/>
              <a:t>the receiving institution or </a:t>
            </a:r>
            <a:r>
              <a:rPr lang="en-US" sz="2000" b="1" dirty="0" err="1"/>
              <a:t>organisation</a:t>
            </a:r>
            <a:r>
              <a:rPr lang="en-US" sz="2000" b="1" dirty="0"/>
              <a:t>/enterprise</a:t>
            </a:r>
            <a:r>
              <a:rPr lang="en-US" sz="2000" dirty="0"/>
              <a:t> – should agree on the </a:t>
            </a:r>
            <a:r>
              <a:rPr lang="en-US" sz="2000" i="1" dirty="0" err="1"/>
              <a:t>programme</a:t>
            </a:r>
            <a:r>
              <a:rPr lang="en-US" sz="2000" i="1" dirty="0"/>
              <a:t> abroad</a:t>
            </a:r>
            <a:r>
              <a:rPr lang="en-US" sz="2000" dirty="0"/>
              <a:t>. They should </a:t>
            </a:r>
            <a:r>
              <a:rPr lang="en-US" sz="2000" dirty="0" err="1"/>
              <a:t>formalise</a:t>
            </a:r>
            <a:r>
              <a:rPr lang="en-US" sz="2000" dirty="0"/>
              <a:t> this in a </a:t>
            </a:r>
            <a:r>
              <a:rPr lang="en-US" sz="2000" b="1" dirty="0"/>
              <a:t>Learning Agreement</a:t>
            </a:r>
            <a:r>
              <a:rPr lang="en-US" sz="2000" dirty="0"/>
              <a:t>, to be signed by the three parties before the start of the mobility period. </a:t>
            </a:r>
            <a:endParaRPr lang="en-US" sz="2000" dirty="0" smtClean="0"/>
          </a:p>
          <a:p>
            <a:pPr marL="0" indent="0" algn="just">
              <a:buNone/>
            </a:pPr>
            <a:endParaRPr lang="en-US" sz="2000" dirty="0"/>
          </a:p>
          <a:p>
            <a:pPr marL="0" indent="0" algn="just">
              <a:buNone/>
            </a:pPr>
            <a:r>
              <a:rPr lang="en-US" sz="2000" dirty="0" smtClean="0"/>
              <a:t>The</a:t>
            </a:r>
            <a:r>
              <a:rPr lang="en-US" sz="2000" dirty="0"/>
              <a:t> Learning Agreement is intended to </a:t>
            </a:r>
            <a:endParaRPr lang="en-US" sz="2000" dirty="0" smtClean="0"/>
          </a:p>
          <a:p>
            <a:pPr marL="0" indent="0" algn="just">
              <a:buNone/>
            </a:pPr>
            <a:r>
              <a:rPr lang="en-US" sz="2000" dirty="0" smtClean="0"/>
              <a:t>give the </a:t>
            </a:r>
            <a:r>
              <a:rPr lang="en-US" sz="2000" dirty="0"/>
              <a:t>student the </a:t>
            </a:r>
            <a:r>
              <a:rPr lang="en-US" sz="2000" b="1" i="1" dirty="0">
                <a:solidFill>
                  <a:srgbClr val="C00000"/>
                </a:solidFill>
              </a:rPr>
              <a:t>confirmation that </a:t>
            </a:r>
            <a:endParaRPr lang="en-US" sz="2000" b="1" i="1" dirty="0" smtClean="0">
              <a:solidFill>
                <a:srgbClr val="C00000"/>
              </a:solidFill>
            </a:endParaRPr>
          </a:p>
          <a:p>
            <a:pPr marL="0" indent="0" algn="just">
              <a:buNone/>
            </a:pPr>
            <a:r>
              <a:rPr lang="en-US" sz="2000" b="1" i="1" dirty="0" smtClean="0">
                <a:solidFill>
                  <a:srgbClr val="C00000"/>
                </a:solidFill>
              </a:rPr>
              <a:t>the credits </a:t>
            </a:r>
            <a:r>
              <a:rPr lang="en-US" sz="2000" b="1" i="1" dirty="0">
                <a:solidFill>
                  <a:srgbClr val="C00000"/>
                </a:solidFill>
              </a:rPr>
              <a:t>he/she successfully achieves </a:t>
            </a:r>
            <a:endParaRPr lang="en-US" sz="2000" b="1" i="1" dirty="0" smtClean="0">
              <a:solidFill>
                <a:srgbClr val="C00000"/>
              </a:solidFill>
            </a:endParaRPr>
          </a:p>
          <a:p>
            <a:pPr marL="0" indent="0" algn="just">
              <a:buNone/>
            </a:pPr>
            <a:r>
              <a:rPr lang="en-US" sz="2000" b="1" i="1" dirty="0" smtClean="0">
                <a:solidFill>
                  <a:srgbClr val="C00000"/>
                </a:solidFill>
              </a:rPr>
              <a:t>during </a:t>
            </a:r>
            <a:r>
              <a:rPr lang="en-US" sz="2000" b="1" i="1" dirty="0">
                <a:solidFill>
                  <a:srgbClr val="C00000"/>
                </a:solidFill>
              </a:rPr>
              <a:t>the mobility period will be </a:t>
            </a:r>
            <a:endParaRPr lang="en-US" sz="2000" b="1" i="1" dirty="0" smtClean="0">
              <a:solidFill>
                <a:srgbClr val="C00000"/>
              </a:solidFill>
            </a:endParaRPr>
          </a:p>
          <a:p>
            <a:pPr marL="0" indent="0" algn="just">
              <a:buNone/>
            </a:pPr>
            <a:r>
              <a:rPr lang="en-US" sz="2000" b="1" i="1" dirty="0" err="1" smtClean="0">
                <a:solidFill>
                  <a:srgbClr val="C00000"/>
                </a:solidFill>
              </a:rPr>
              <a:t>recognised</a:t>
            </a:r>
            <a:r>
              <a:rPr lang="en-US" sz="2000" b="1" i="1" dirty="0" smtClean="0">
                <a:solidFill>
                  <a:srgbClr val="C00000"/>
                </a:solidFill>
              </a:rPr>
              <a:t>.</a:t>
            </a:r>
            <a:r>
              <a:rPr lang="en-US" sz="2000" dirty="0" smtClean="0"/>
              <a:t> </a:t>
            </a:r>
            <a:endParaRPr lang="it-IT"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212976"/>
            <a:ext cx="2827784" cy="282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65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heel(1)">
                                      <p:cBhvr>
                                        <p:cTn id="11" dur="2000"/>
                                        <p:tgtEl>
                                          <p:spTgt spid="3">
                                            <p:txEl>
                                              <p:pRg st="2" end="2"/>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wheel(1)">
                                      <p:cBhvr>
                                        <p:cTn id="14" dur="2000"/>
                                        <p:tgtEl>
                                          <p:spTgt spid="3">
                                            <p:txEl>
                                              <p:pRg st="3" end="3"/>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heel(1)">
                                      <p:cBhvr>
                                        <p:cTn id="20" dur="2000"/>
                                        <p:tgtEl>
                                          <p:spTgt spid="3">
                                            <p:txEl>
                                              <p:pRg st="5" end="5"/>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heel(1)">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5677644" cy="487362"/>
          </a:xfrm>
        </p:spPr>
        <p:txBody>
          <a:bodyPr/>
          <a:lstStyle/>
          <a:p>
            <a:r>
              <a:rPr lang="it-IT" dirty="0" smtClean="0"/>
              <a:t>Learning Agreement – </a:t>
            </a:r>
            <a:r>
              <a:rPr lang="it-IT" dirty="0" err="1" smtClean="0"/>
              <a:t>Univaq</a:t>
            </a:r>
            <a:r>
              <a:rPr lang="it-IT" dirty="0" smtClean="0"/>
              <a:t> case</a:t>
            </a:r>
            <a:br>
              <a:rPr lang="it-IT" dirty="0" smtClean="0"/>
            </a:br>
            <a:r>
              <a:rPr lang="it-IT" dirty="0" smtClean="0">
                <a:solidFill>
                  <a:srgbClr val="C00000"/>
                </a:solidFill>
              </a:rPr>
              <a:t>BEFORE THE MOBILITY</a:t>
            </a:r>
            <a:endParaRPr lang="it-IT"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4724" y="1062367"/>
            <a:ext cx="6252708" cy="5762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134888572"/>
              </p:ext>
            </p:extLst>
          </p:nvPr>
        </p:nvGraphicFramePr>
        <p:xfrm>
          <a:off x="190500" y="1052736"/>
          <a:ext cx="8413948" cy="5517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67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085439CE-48EA-4369-8240-0B5BFCCFC5AB}"/>
                                            </p:graphicEl>
                                          </p:spTgt>
                                        </p:tgtEl>
                                        <p:attrNameLst>
                                          <p:attrName>style.visibility</p:attrName>
                                        </p:attrNameLst>
                                      </p:cBhvr>
                                      <p:to>
                                        <p:strVal val="visible"/>
                                      </p:to>
                                    </p:set>
                                    <p:animEffect transition="in" filter="fade">
                                      <p:cBhvr>
                                        <p:cTn id="7" dur="500"/>
                                        <p:tgtEl>
                                          <p:spTgt spid="4">
                                            <p:graphicEl>
                                              <a:dgm id="{085439CE-48EA-4369-8240-0B5BFCCFC5AB}"/>
                                            </p:graphicEl>
                                          </p:spTgt>
                                        </p:tgtEl>
                                      </p:cBhvr>
                                    </p:animEffect>
                                    <p:anim calcmode="lin" valueType="num">
                                      <p:cBhvr>
                                        <p:cTn id="8" dur="500" fill="hold"/>
                                        <p:tgtEl>
                                          <p:spTgt spid="4">
                                            <p:graphicEl>
                                              <a:dgm id="{085439CE-48EA-4369-8240-0B5BFCCFC5AB}"/>
                                            </p:graphicEl>
                                          </p:spTgt>
                                        </p:tgtEl>
                                        <p:attrNameLst>
                                          <p:attrName>ppt_x</p:attrName>
                                        </p:attrNameLst>
                                      </p:cBhvr>
                                      <p:tavLst>
                                        <p:tav tm="0">
                                          <p:val>
                                            <p:strVal val="#ppt_x"/>
                                          </p:val>
                                        </p:tav>
                                        <p:tav tm="100000">
                                          <p:val>
                                            <p:strVal val="#ppt_x"/>
                                          </p:val>
                                        </p:tav>
                                      </p:tavLst>
                                    </p:anim>
                                    <p:anim calcmode="lin" valueType="num">
                                      <p:cBhvr>
                                        <p:cTn id="9" dur="500" fill="hold"/>
                                        <p:tgtEl>
                                          <p:spTgt spid="4">
                                            <p:graphicEl>
                                              <a:dgm id="{085439CE-48EA-4369-8240-0B5BFCCFC5A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24213F84-AAB4-40D4-852E-90B9F73C29F7}"/>
                                            </p:graphicEl>
                                          </p:spTgt>
                                        </p:tgtEl>
                                        <p:attrNameLst>
                                          <p:attrName>style.visibility</p:attrName>
                                        </p:attrNameLst>
                                      </p:cBhvr>
                                      <p:to>
                                        <p:strVal val="visible"/>
                                      </p:to>
                                    </p:set>
                                    <p:animEffect transition="in" filter="fade">
                                      <p:cBhvr>
                                        <p:cTn id="14" dur="500"/>
                                        <p:tgtEl>
                                          <p:spTgt spid="4">
                                            <p:graphicEl>
                                              <a:dgm id="{24213F84-AAB4-40D4-852E-90B9F73C29F7}"/>
                                            </p:graphicEl>
                                          </p:spTgt>
                                        </p:tgtEl>
                                      </p:cBhvr>
                                    </p:animEffect>
                                    <p:anim calcmode="lin" valueType="num">
                                      <p:cBhvr>
                                        <p:cTn id="15" dur="500" fill="hold"/>
                                        <p:tgtEl>
                                          <p:spTgt spid="4">
                                            <p:graphicEl>
                                              <a:dgm id="{24213F84-AAB4-40D4-852E-90B9F73C29F7}"/>
                                            </p:graphicEl>
                                          </p:spTgt>
                                        </p:tgtEl>
                                        <p:attrNameLst>
                                          <p:attrName>ppt_x</p:attrName>
                                        </p:attrNameLst>
                                      </p:cBhvr>
                                      <p:tavLst>
                                        <p:tav tm="0">
                                          <p:val>
                                            <p:strVal val="#ppt_x"/>
                                          </p:val>
                                        </p:tav>
                                        <p:tav tm="100000">
                                          <p:val>
                                            <p:strVal val="#ppt_x"/>
                                          </p:val>
                                        </p:tav>
                                      </p:tavLst>
                                    </p:anim>
                                    <p:anim calcmode="lin" valueType="num">
                                      <p:cBhvr>
                                        <p:cTn id="16" dur="500" fill="hold"/>
                                        <p:tgtEl>
                                          <p:spTgt spid="4">
                                            <p:graphicEl>
                                              <a:dgm id="{24213F84-AAB4-40D4-852E-90B9F73C29F7}"/>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EF80B9ED-58FC-460C-8EA8-8FF44F6CC202}"/>
                                            </p:graphicEl>
                                          </p:spTgt>
                                        </p:tgtEl>
                                        <p:attrNameLst>
                                          <p:attrName>style.visibility</p:attrName>
                                        </p:attrNameLst>
                                      </p:cBhvr>
                                      <p:to>
                                        <p:strVal val="visible"/>
                                      </p:to>
                                    </p:set>
                                    <p:animEffect transition="in" filter="fade">
                                      <p:cBhvr>
                                        <p:cTn id="21" dur="500"/>
                                        <p:tgtEl>
                                          <p:spTgt spid="4">
                                            <p:graphicEl>
                                              <a:dgm id="{EF80B9ED-58FC-460C-8EA8-8FF44F6CC202}"/>
                                            </p:graphicEl>
                                          </p:spTgt>
                                        </p:tgtEl>
                                      </p:cBhvr>
                                    </p:animEffect>
                                    <p:anim calcmode="lin" valueType="num">
                                      <p:cBhvr>
                                        <p:cTn id="22" dur="500" fill="hold"/>
                                        <p:tgtEl>
                                          <p:spTgt spid="4">
                                            <p:graphicEl>
                                              <a:dgm id="{EF80B9ED-58FC-460C-8EA8-8FF44F6CC202}"/>
                                            </p:graphicEl>
                                          </p:spTgt>
                                        </p:tgtEl>
                                        <p:attrNameLst>
                                          <p:attrName>ppt_x</p:attrName>
                                        </p:attrNameLst>
                                      </p:cBhvr>
                                      <p:tavLst>
                                        <p:tav tm="0">
                                          <p:val>
                                            <p:strVal val="#ppt_x"/>
                                          </p:val>
                                        </p:tav>
                                        <p:tav tm="100000">
                                          <p:val>
                                            <p:strVal val="#ppt_x"/>
                                          </p:val>
                                        </p:tav>
                                      </p:tavLst>
                                    </p:anim>
                                    <p:anim calcmode="lin" valueType="num">
                                      <p:cBhvr>
                                        <p:cTn id="23" dur="500" fill="hold"/>
                                        <p:tgtEl>
                                          <p:spTgt spid="4">
                                            <p:graphicEl>
                                              <a:dgm id="{EF80B9ED-58FC-460C-8EA8-8FF44F6CC202}"/>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5F27B796-E9F2-407A-B804-51E9C7758EC1}"/>
                                            </p:graphicEl>
                                          </p:spTgt>
                                        </p:tgtEl>
                                        <p:attrNameLst>
                                          <p:attrName>style.visibility</p:attrName>
                                        </p:attrNameLst>
                                      </p:cBhvr>
                                      <p:to>
                                        <p:strVal val="visible"/>
                                      </p:to>
                                    </p:set>
                                    <p:animEffect transition="in" filter="fade">
                                      <p:cBhvr>
                                        <p:cTn id="28" dur="500"/>
                                        <p:tgtEl>
                                          <p:spTgt spid="4">
                                            <p:graphicEl>
                                              <a:dgm id="{5F27B796-E9F2-407A-B804-51E9C7758EC1}"/>
                                            </p:graphicEl>
                                          </p:spTgt>
                                        </p:tgtEl>
                                      </p:cBhvr>
                                    </p:animEffect>
                                    <p:anim calcmode="lin" valueType="num">
                                      <p:cBhvr>
                                        <p:cTn id="29" dur="500" fill="hold"/>
                                        <p:tgtEl>
                                          <p:spTgt spid="4">
                                            <p:graphicEl>
                                              <a:dgm id="{5F27B796-E9F2-407A-B804-51E9C7758EC1}"/>
                                            </p:graphicEl>
                                          </p:spTgt>
                                        </p:tgtEl>
                                        <p:attrNameLst>
                                          <p:attrName>ppt_x</p:attrName>
                                        </p:attrNameLst>
                                      </p:cBhvr>
                                      <p:tavLst>
                                        <p:tav tm="0">
                                          <p:val>
                                            <p:strVal val="#ppt_x"/>
                                          </p:val>
                                        </p:tav>
                                        <p:tav tm="100000">
                                          <p:val>
                                            <p:strVal val="#ppt_x"/>
                                          </p:val>
                                        </p:tav>
                                      </p:tavLst>
                                    </p:anim>
                                    <p:anim calcmode="lin" valueType="num">
                                      <p:cBhvr>
                                        <p:cTn id="30" dur="500" fill="hold"/>
                                        <p:tgtEl>
                                          <p:spTgt spid="4">
                                            <p:graphicEl>
                                              <a:dgm id="{5F27B796-E9F2-407A-B804-51E9C7758EC1}"/>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graphicEl>
                                              <a:dgm id="{7F66844C-0CE4-46A8-81E1-AACC1F21750A}"/>
                                            </p:graphicEl>
                                          </p:spTgt>
                                        </p:tgtEl>
                                        <p:attrNameLst>
                                          <p:attrName>style.visibility</p:attrName>
                                        </p:attrNameLst>
                                      </p:cBhvr>
                                      <p:to>
                                        <p:strVal val="visible"/>
                                      </p:to>
                                    </p:set>
                                    <p:animEffect transition="in" filter="fade">
                                      <p:cBhvr>
                                        <p:cTn id="35" dur="500"/>
                                        <p:tgtEl>
                                          <p:spTgt spid="4">
                                            <p:graphicEl>
                                              <a:dgm id="{7F66844C-0CE4-46A8-81E1-AACC1F21750A}"/>
                                            </p:graphicEl>
                                          </p:spTgt>
                                        </p:tgtEl>
                                      </p:cBhvr>
                                    </p:animEffect>
                                    <p:anim calcmode="lin" valueType="num">
                                      <p:cBhvr>
                                        <p:cTn id="36" dur="500" fill="hold"/>
                                        <p:tgtEl>
                                          <p:spTgt spid="4">
                                            <p:graphicEl>
                                              <a:dgm id="{7F66844C-0CE4-46A8-81E1-AACC1F21750A}"/>
                                            </p:graphicEl>
                                          </p:spTgt>
                                        </p:tgtEl>
                                        <p:attrNameLst>
                                          <p:attrName>ppt_x</p:attrName>
                                        </p:attrNameLst>
                                      </p:cBhvr>
                                      <p:tavLst>
                                        <p:tav tm="0">
                                          <p:val>
                                            <p:strVal val="#ppt_x"/>
                                          </p:val>
                                        </p:tav>
                                        <p:tav tm="100000">
                                          <p:val>
                                            <p:strVal val="#ppt_x"/>
                                          </p:val>
                                        </p:tav>
                                      </p:tavLst>
                                    </p:anim>
                                    <p:anim calcmode="lin" valueType="num">
                                      <p:cBhvr>
                                        <p:cTn id="37" dur="500" fill="hold"/>
                                        <p:tgtEl>
                                          <p:spTgt spid="4">
                                            <p:graphicEl>
                                              <a:dgm id="{7F66844C-0CE4-46A8-81E1-AACC1F21750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graphicEl>
                                              <a:dgm id="{F2DF47C7-C06E-4C93-92EE-BA82C1A23A4B}"/>
                                            </p:graphicEl>
                                          </p:spTgt>
                                        </p:tgtEl>
                                        <p:attrNameLst>
                                          <p:attrName>style.visibility</p:attrName>
                                        </p:attrNameLst>
                                      </p:cBhvr>
                                      <p:to>
                                        <p:strVal val="visible"/>
                                      </p:to>
                                    </p:set>
                                    <p:animEffect transition="in" filter="fade">
                                      <p:cBhvr>
                                        <p:cTn id="42" dur="500"/>
                                        <p:tgtEl>
                                          <p:spTgt spid="4">
                                            <p:graphicEl>
                                              <a:dgm id="{F2DF47C7-C06E-4C93-92EE-BA82C1A23A4B}"/>
                                            </p:graphicEl>
                                          </p:spTgt>
                                        </p:tgtEl>
                                      </p:cBhvr>
                                    </p:animEffect>
                                    <p:anim calcmode="lin" valueType="num">
                                      <p:cBhvr>
                                        <p:cTn id="43" dur="500" fill="hold"/>
                                        <p:tgtEl>
                                          <p:spTgt spid="4">
                                            <p:graphicEl>
                                              <a:dgm id="{F2DF47C7-C06E-4C93-92EE-BA82C1A23A4B}"/>
                                            </p:graphicEl>
                                          </p:spTgt>
                                        </p:tgtEl>
                                        <p:attrNameLst>
                                          <p:attrName>ppt_x</p:attrName>
                                        </p:attrNameLst>
                                      </p:cBhvr>
                                      <p:tavLst>
                                        <p:tav tm="0">
                                          <p:val>
                                            <p:strVal val="#ppt_x"/>
                                          </p:val>
                                        </p:tav>
                                        <p:tav tm="100000">
                                          <p:val>
                                            <p:strVal val="#ppt_x"/>
                                          </p:val>
                                        </p:tav>
                                      </p:tavLst>
                                    </p:anim>
                                    <p:anim calcmode="lin" valueType="num">
                                      <p:cBhvr>
                                        <p:cTn id="44" dur="500" fill="hold"/>
                                        <p:tgtEl>
                                          <p:spTgt spid="4">
                                            <p:graphicEl>
                                              <a:dgm id="{F2DF47C7-C06E-4C93-92EE-BA82C1A23A4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graphicEl>
                                              <a:dgm id="{8E326117-452A-43AC-AACC-C9C24146FD40}"/>
                                            </p:graphicEl>
                                          </p:spTgt>
                                        </p:tgtEl>
                                        <p:attrNameLst>
                                          <p:attrName>style.visibility</p:attrName>
                                        </p:attrNameLst>
                                      </p:cBhvr>
                                      <p:to>
                                        <p:strVal val="visible"/>
                                      </p:to>
                                    </p:set>
                                    <p:animEffect transition="in" filter="fade">
                                      <p:cBhvr>
                                        <p:cTn id="49" dur="500"/>
                                        <p:tgtEl>
                                          <p:spTgt spid="4">
                                            <p:graphicEl>
                                              <a:dgm id="{8E326117-452A-43AC-AACC-C9C24146FD40}"/>
                                            </p:graphicEl>
                                          </p:spTgt>
                                        </p:tgtEl>
                                      </p:cBhvr>
                                    </p:animEffect>
                                    <p:anim calcmode="lin" valueType="num">
                                      <p:cBhvr>
                                        <p:cTn id="50" dur="500" fill="hold"/>
                                        <p:tgtEl>
                                          <p:spTgt spid="4">
                                            <p:graphicEl>
                                              <a:dgm id="{8E326117-452A-43AC-AACC-C9C24146FD40}"/>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8E326117-452A-43AC-AACC-C9C24146FD40}"/>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graphicEl>
                                              <a:dgm id="{396EEED9-2C5F-4E94-A900-E9126C25F9A4}"/>
                                            </p:graphicEl>
                                          </p:spTgt>
                                        </p:tgtEl>
                                        <p:attrNameLst>
                                          <p:attrName>style.visibility</p:attrName>
                                        </p:attrNameLst>
                                      </p:cBhvr>
                                      <p:to>
                                        <p:strVal val="visible"/>
                                      </p:to>
                                    </p:set>
                                    <p:animEffect transition="in" filter="fade">
                                      <p:cBhvr>
                                        <p:cTn id="56" dur="500"/>
                                        <p:tgtEl>
                                          <p:spTgt spid="4">
                                            <p:graphicEl>
                                              <a:dgm id="{396EEED9-2C5F-4E94-A900-E9126C25F9A4}"/>
                                            </p:graphicEl>
                                          </p:spTgt>
                                        </p:tgtEl>
                                      </p:cBhvr>
                                    </p:animEffect>
                                    <p:anim calcmode="lin" valueType="num">
                                      <p:cBhvr>
                                        <p:cTn id="57" dur="500" fill="hold"/>
                                        <p:tgtEl>
                                          <p:spTgt spid="4">
                                            <p:graphicEl>
                                              <a:dgm id="{396EEED9-2C5F-4E94-A900-E9126C25F9A4}"/>
                                            </p:graphicEl>
                                          </p:spTgt>
                                        </p:tgtEl>
                                        <p:attrNameLst>
                                          <p:attrName>ppt_x</p:attrName>
                                        </p:attrNameLst>
                                      </p:cBhvr>
                                      <p:tavLst>
                                        <p:tav tm="0">
                                          <p:val>
                                            <p:strVal val="#ppt_x"/>
                                          </p:val>
                                        </p:tav>
                                        <p:tav tm="100000">
                                          <p:val>
                                            <p:strVal val="#ppt_x"/>
                                          </p:val>
                                        </p:tav>
                                      </p:tavLst>
                                    </p:anim>
                                    <p:anim calcmode="lin" valueType="num">
                                      <p:cBhvr>
                                        <p:cTn id="58" dur="500" fill="hold"/>
                                        <p:tgtEl>
                                          <p:spTgt spid="4">
                                            <p:graphicEl>
                                              <a:dgm id="{396EEED9-2C5F-4E94-A900-E9126C25F9A4}"/>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graphicEl>
                                              <a:dgm id="{21B35DCB-43B0-4FDB-B486-4B7A670A9EE4}"/>
                                            </p:graphicEl>
                                          </p:spTgt>
                                        </p:tgtEl>
                                        <p:attrNameLst>
                                          <p:attrName>style.visibility</p:attrName>
                                        </p:attrNameLst>
                                      </p:cBhvr>
                                      <p:to>
                                        <p:strVal val="visible"/>
                                      </p:to>
                                    </p:set>
                                    <p:animEffect transition="in" filter="fade">
                                      <p:cBhvr>
                                        <p:cTn id="63" dur="500"/>
                                        <p:tgtEl>
                                          <p:spTgt spid="4">
                                            <p:graphicEl>
                                              <a:dgm id="{21B35DCB-43B0-4FDB-B486-4B7A670A9EE4}"/>
                                            </p:graphicEl>
                                          </p:spTgt>
                                        </p:tgtEl>
                                      </p:cBhvr>
                                    </p:animEffect>
                                    <p:anim calcmode="lin" valueType="num">
                                      <p:cBhvr>
                                        <p:cTn id="64" dur="500" fill="hold"/>
                                        <p:tgtEl>
                                          <p:spTgt spid="4">
                                            <p:graphicEl>
                                              <a:dgm id="{21B35DCB-43B0-4FDB-B486-4B7A670A9EE4}"/>
                                            </p:graphicEl>
                                          </p:spTgt>
                                        </p:tgtEl>
                                        <p:attrNameLst>
                                          <p:attrName>ppt_x</p:attrName>
                                        </p:attrNameLst>
                                      </p:cBhvr>
                                      <p:tavLst>
                                        <p:tav tm="0">
                                          <p:val>
                                            <p:strVal val="#ppt_x"/>
                                          </p:val>
                                        </p:tav>
                                        <p:tav tm="100000">
                                          <p:val>
                                            <p:strVal val="#ppt_x"/>
                                          </p:val>
                                        </p:tav>
                                      </p:tavLst>
                                    </p:anim>
                                    <p:anim calcmode="lin" valueType="num">
                                      <p:cBhvr>
                                        <p:cTn id="65" dur="500" fill="hold"/>
                                        <p:tgtEl>
                                          <p:spTgt spid="4">
                                            <p:graphicEl>
                                              <a:dgm id="{21B35DCB-43B0-4FDB-B486-4B7A670A9EE4}"/>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graphicEl>
                                              <a:dgm id="{3372AC56-B22D-430A-9BF0-A92508EF3C7B}"/>
                                            </p:graphicEl>
                                          </p:spTgt>
                                        </p:tgtEl>
                                        <p:attrNameLst>
                                          <p:attrName>style.visibility</p:attrName>
                                        </p:attrNameLst>
                                      </p:cBhvr>
                                      <p:to>
                                        <p:strVal val="visible"/>
                                      </p:to>
                                    </p:set>
                                    <p:animEffect transition="in" filter="fade">
                                      <p:cBhvr>
                                        <p:cTn id="70" dur="500"/>
                                        <p:tgtEl>
                                          <p:spTgt spid="4">
                                            <p:graphicEl>
                                              <a:dgm id="{3372AC56-B22D-430A-9BF0-A92508EF3C7B}"/>
                                            </p:graphicEl>
                                          </p:spTgt>
                                        </p:tgtEl>
                                      </p:cBhvr>
                                    </p:animEffect>
                                    <p:anim calcmode="lin" valueType="num">
                                      <p:cBhvr>
                                        <p:cTn id="71" dur="500" fill="hold"/>
                                        <p:tgtEl>
                                          <p:spTgt spid="4">
                                            <p:graphicEl>
                                              <a:dgm id="{3372AC56-B22D-430A-9BF0-A92508EF3C7B}"/>
                                            </p:graphicEl>
                                          </p:spTgt>
                                        </p:tgtEl>
                                        <p:attrNameLst>
                                          <p:attrName>ppt_x</p:attrName>
                                        </p:attrNameLst>
                                      </p:cBhvr>
                                      <p:tavLst>
                                        <p:tav tm="0">
                                          <p:val>
                                            <p:strVal val="#ppt_x"/>
                                          </p:val>
                                        </p:tav>
                                        <p:tav tm="100000">
                                          <p:val>
                                            <p:strVal val="#ppt_x"/>
                                          </p:val>
                                        </p:tav>
                                      </p:tavLst>
                                    </p:anim>
                                    <p:anim calcmode="lin" valueType="num">
                                      <p:cBhvr>
                                        <p:cTn id="72" dur="500" fill="hold"/>
                                        <p:tgtEl>
                                          <p:spTgt spid="4">
                                            <p:graphicEl>
                                              <a:dgm id="{3372AC56-B22D-430A-9BF0-A92508EF3C7B}"/>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graphicEl>
                                              <a:dgm id="{9F16841F-A99E-4119-B529-BE104A6B5120}"/>
                                            </p:graphicEl>
                                          </p:spTgt>
                                        </p:tgtEl>
                                        <p:attrNameLst>
                                          <p:attrName>style.visibility</p:attrName>
                                        </p:attrNameLst>
                                      </p:cBhvr>
                                      <p:to>
                                        <p:strVal val="visible"/>
                                      </p:to>
                                    </p:set>
                                    <p:animEffect transition="in" filter="fade">
                                      <p:cBhvr>
                                        <p:cTn id="77" dur="500"/>
                                        <p:tgtEl>
                                          <p:spTgt spid="4">
                                            <p:graphicEl>
                                              <a:dgm id="{9F16841F-A99E-4119-B529-BE104A6B5120}"/>
                                            </p:graphicEl>
                                          </p:spTgt>
                                        </p:tgtEl>
                                      </p:cBhvr>
                                    </p:animEffect>
                                    <p:anim calcmode="lin" valueType="num">
                                      <p:cBhvr>
                                        <p:cTn id="78" dur="500" fill="hold"/>
                                        <p:tgtEl>
                                          <p:spTgt spid="4">
                                            <p:graphicEl>
                                              <a:dgm id="{9F16841F-A99E-4119-B529-BE104A6B5120}"/>
                                            </p:graphicEl>
                                          </p:spTgt>
                                        </p:tgtEl>
                                        <p:attrNameLst>
                                          <p:attrName>ppt_x</p:attrName>
                                        </p:attrNameLst>
                                      </p:cBhvr>
                                      <p:tavLst>
                                        <p:tav tm="0">
                                          <p:val>
                                            <p:strVal val="#ppt_x"/>
                                          </p:val>
                                        </p:tav>
                                        <p:tav tm="100000">
                                          <p:val>
                                            <p:strVal val="#ppt_x"/>
                                          </p:val>
                                        </p:tav>
                                      </p:tavLst>
                                    </p:anim>
                                    <p:anim calcmode="lin" valueType="num">
                                      <p:cBhvr>
                                        <p:cTn id="79" dur="500" fill="hold"/>
                                        <p:tgtEl>
                                          <p:spTgt spid="4">
                                            <p:graphicEl>
                                              <a:dgm id="{9F16841F-A99E-4119-B529-BE104A6B5120}"/>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
                                            <p:graphicEl>
                                              <a:dgm id="{C2B3F7B3-070C-4D7E-8A6F-F0AF228F8F1E}"/>
                                            </p:graphicEl>
                                          </p:spTgt>
                                        </p:tgtEl>
                                        <p:attrNameLst>
                                          <p:attrName>style.visibility</p:attrName>
                                        </p:attrNameLst>
                                      </p:cBhvr>
                                      <p:to>
                                        <p:strVal val="visible"/>
                                      </p:to>
                                    </p:set>
                                    <p:animEffect transition="in" filter="fade">
                                      <p:cBhvr>
                                        <p:cTn id="84" dur="500"/>
                                        <p:tgtEl>
                                          <p:spTgt spid="4">
                                            <p:graphicEl>
                                              <a:dgm id="{C2B3F7B3-070C-4D7E-8A6F-F0AF228F8F1E}"/>
                                            </p:graphicEl>
                                          </p:spTgt>
                                        </p:tgtEl>
                                      </p:cBhvr>
                                    </p:animEffect>
                                    <p:anim calcmode="lin" valueType="num">
                                      <p:cBhvr>
                                        <p:cTn id="85" dur="500" fill="hold"/>
                                        <p:tgtEl>
                                          <p:spTgt spid="4">
                                            <p:graphicEl>
                                              <a:dgm id="{C2B3F7B3-070C-4D7E-8A6F-F0AF228F8F1E}"/>
                                            </p:graphicEl>
                                          </p:spTgt>
                                        </p:tgtEl>
                                        <p:attrNameLst>
                                          <p:attrName>ppt_x</p:attrName>
                                        </p:attrNameLst>
                                      </p:cBhvr>
                                      <p:tavLst>
                                        <p:tav tm="0">
                                          <p:val>
                                            <p:strVal val="#ppt_x"/>
                                          </p:val>
                                        </p:tav>
                                        <p:tav tm="100000">
                                          <p:val>
                                            <p:strVal val="#ppt_x"/>
                                          </p:val>
                                        </p:tav>
                                      </p:tavLst>
                                    </p:anim>
                                    <p:anim calcmode="lin" valueType="num">
                                      <p:cBhvr>
                                        <p:cTn id="86" dur="500" fill="hold"/>
                                        <p:tgtEl>
                                          <p:spTgt spid="4">
                                            <p:graphicEl>
                                              <a:dgm id="{C2B3F7B3-070C-4D7E-8A6F-F0AF228F8F1E}"/>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
                                            <p:graphicEl>
                                              <a:dgm id="{AE725F89-612B-4A84-9592-3CA8E14C8AA3}"/>
                                            </p:graphicEl>
                                          </p:spTgt>
                                        </p:tgtEl>
                                        <p:attrNameLst>
                                          <p:attrName>style.visibility</p:attrName>
                                        </p:attrNameLst>
                                      </p:cBhvr>
                                      <p:to>
                                        <p:strVal val="visible"/>
                                      </p:to>
                                    </p:set>
                                    <p:animEffect transition="in" filter="fade">
                                      <p:cBhvr>
                                        <p:cTn id="91" dur="500"/>
                                        <p:tgtEl>
                                          <p:spTgt spid="4">
                                            <p:graphicEl>
                                              <a:dgm id="{AE725F89-612B-4A84-9592-3CA8E14C8AA3}"/>
                                            </p:graphicEl>
                                          </p:spTgt>
                                        </p:tgtEl>
                                      </p:cBhvr>
                                    </p:animEffect>
                                    <p:anim calcmode="lin" valueType="num">
                                      <p:cBhvr>
                                        <p:cTn id="92" dur="500" fill="hold"/>
                                        <p:tgtEl>
                                          <p:spTgt spid="4">
                                            <p:graphicEl>
                                              <a:dgm id="{AE725F89-612B-4A84-9592-3CA8E14C8AA3}"/>
                                            </p:graphicEl>
                                          </p:spTgt>
                                        </p:tgtEl>
                                        <p:attrNameLst>
                                          <p:attrName>ppt_x</p:attrName>
                                        </p:attrNameLst>
                                      </p:cBhvr>
                                      <p:tavLst>
                                        <p:tav tm="0">
                                          <p:val>
                                            <p:strVal val="#ppt_x"/>
                                          </p:val>
                                        </p:tav>
                                        <p:tav tm="100000">
                                          <p:val>
                                            <p:strVal val="#ppt_x"/>
                                          </p:val>
                                        </p:tav>
                                      </p:tavLst>
                                    </p:anim>
                                    <p:anim calcmode="lin" valueType="num">
                                      <p:cBhvr>
                                        <p:cTn id="93" dur="500" fill="hold"/>
                                        <p:tgtEl>
                                          <p:spTgt spid="4">
                                            <p:graphicEl>
                                              <a:dgm id="{AE725F89-612B-4A84-9592-3CA8E14C8AA3}"/>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4">
                                            <p:graphicEl>
                                              <a:dgm id="{1E09AAA3-793C-4358-AA35-0DC004C208ED}"/>
                                            </p:graphicEl>
                                          </p:spTgt>
                                        </p:tgtEl>
                                        <p:attrNameLst>
                                          <p:attrName>style.visibility</p:attrName>
                                        </p:attrNameLst>
                                      </p:cBhvr>
                                      <p:to>
                                        <p:strVal val="visible"/>
                                      </p:to>
                                    </p:set>
                                    <p:animEffect transition="in" filter="fade">
                                      <p:cBhvr>
                                        <p:cTn id="98" dur="500"/>
                                        <p:tgtEl>
                                          <p:spTgt spid="4">
                                            <p:graphicEl>
                                              <a:dgm id="{1E09AAA3-793C-4358-AA35-0DC004C208ED}"/>
                                            </p:graphicEl>
                                          </p:spTgt>
                                        </p:tgtEl>
                                      </p:cBhvr>
                                    </p:animEffect>
                                    <p:anim calcmode="lin" valueType="num">
                                      <p:cBhvr>
                                        <p:cTn id="99" dur="500" fill="hold"/>
                                        <p:tgtEl>
                                          <p:spTgt spid="4">
                                            <p:graphicEl>
                                              <a:dgm id="{1E09AAA3-793C-4358-AA35-0DC004C208ED}"/>
                                            </p:graphicEl>
                                          </p:spTgt>
                                        </p:tgtEl>
                                        <p:attrNameLst>
                                          <p:attrName>ppt_x</p:attrName>
                                        </p:attrNameLst>
                                      </p:cBhvr>
                                      <p:tavLst>
                                        <p:tav tm="0">
                                          <p:val>
                                            <p:strVal val="#ppt_x"/>
                                          </p:val>
                                        </p:tav>
                                        <p:tav tm="100000">
                                          <p:val>
                                            <p:strVal val="#ppt_x"/>
                                          </p:val>
                                        </p:tav>
                                      </p:tavLst>
                                    </p:anim>
                                    <p:anim calcmode="lin" valueType="num">
                                      <p:cBhvr>
                                        <p:cTn id="100" dur="500" fill="hold"/>
                                        <p:tgtEl>
                                          <p:spTgt spid="4">
                                            <p:graphicEl>
                                              <a:dgm id="{1E09AAA3-793C-4358-AA35-0DC004C208ED}"/>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
                                            <p:graphicEl>
                                              <a:dgm id="{53AA552E-0B79-4BD6-9B74-6DC5A54FAC01}"/>
                                            </p:graphicEl>
                                          </p:spTgt>
                                        </p:tgtEl>
                                        <p:attrNameLst>
                                          <p:attrName>style.visibility</p:attrName>
                                        </p:attrNameLst>
                                      </p:cBhvr>
                                      <p:to>
                                        <p:strVal val="visible"/>
                                      </p:to>
                                    </p:set>
                                    <p:animEffect transition="in" filter="fade">
                                      <p:cBhvr>
                                        <p:cTn id="105" dur="500"/>
                                        <p:tgtEl>
                                          <p:spTgt spid="4">
                                            <p:graphicEl>
                                              <a:dgm id="{53AA552E-0B79-4BD6-9B74-6DC5A54FAC01}"/>
                                            </p:graphicEl>
                                          </p:spTgt>
                                        </p:tgtEl>
                                      </p:cBhvr>
                                    </p:animEffect>
                                    <p:anim calcmode="lin" valueType="num">
                                      <p:cBhvr>
                                        <p:cTn id="106" dur="500" fill="hold"/>
                                        <p:tgtEl>
                                          <p:spTgt spid="4">
                                            <p:graphicEl>
                                              <a:dgm id="{53AA552E-0B79-4BD6-9B74-6DC5A54FAC01}"/>
                                            </p:graphicEl>
                                          </p:spTgt>
                                        </p:tgtEl>
                                        <p:attrNameLst>
                                          <p:attrName>ppt_x</p:attrName>
                                        </p:attrNameLst>
                                      </p:cBhvr>
                                      <p:tavLst>
                                        <p:tav tm="0">
                                          <p:val>
                                            <p:strVal val="#ppt_x"/>
                                          </p:val>
                                        </p:tav>
                                        <p:tav tm="100000">
                                          <p:val>
                                            <p:strVal val="#ppt_x"/>
                                          </p:val>
                                        </p:tav>
                                      </p:tavLst>
                                    </p:anim>
                                    <p:anim calcmode="lin" valueType="num">
                                      <p:cBhvr>
                                        <p:cTn id="107" dur="500" fill="hold"/>
                                        <p:tgtEl>
                                          <p:spTgt spid="4">
                                            <p:graphicEl>
                                              <a:dgm id="{53AA552E-0B79-4BD6-9B74-6DC5A54FAC01}"/>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4">
                                            <p:graphicEl>
                                              <a:dgm id="{58F1A456-52FB-45DF-A7C4-E9DC2E00B590}"/>
                                            </p:graphicEl>
                                          </p:spTgt>
                                        </p:tgtEl>
                                        <p:attrNameLst>
                                          <p:attrName>style.visibility</p:attrName>
                                        </p:attrNameLst>
                                      </p:cBhvr>
                                      <p:to>
                                        <p:strVal val="visible"/>
                                      </p:to>
                                    </p:set>
                                    <p:animEffect transition="in" filter="fade">
                                      <p:cBhvr>
                                        <p:cTn id="112" dur="500"/>
                                        <p:tgtEl>
                                          <p:spTgt spid="4">
                                            <p:graphicEl>
                                              <a:dgm id="{58F1A456-52FB-45DF-A7C4-E9DC2E00B590}"/>
                                            </p:graphicEl>
                                          </p:spTgt>
                                        </p:tgtEl>
                                      </p:cBhvr>
                                    </p:animEffect>
                                    <p:anim calcmode="lin" valueType="num">
                                      <p:cBhvr>
                                        <p:cTn id="113" dur="500" fill="hold"/>
                                        <p:tgtEl>
                                          <p:spTgt spid="4">
                                            <p:graphicEl>
                                              <a:dgm id="{58F1A456-52FB-45DF-A7C4-E9DC2E00B590}"/>
                                            </p:graphicEl>
                                          </p:spTgt>
                                        </p:tgtEl>
                                        <p:attrNameLst>
                                          <p:attrName>ppt_x</p:attrName>
                                        </p:attrNameLst>
                                      </p:cBhvr>
                                      <p:tavLst>
                                        <p:tav tm="0">
                                          <p:val>
                                            <p:strVal val="#ppt_x"/>
                                          </p:val>
                                        </p:tav>
                                        <p:tav tm="100000">
                                          <p:val>
                                            <p:strVal val="#ppt_x"/>
                                          </p:val>
                                        </p:tav>
                                      </p:tavLst>
                                    </p:anim>
                                    <p:anim calcmode="lin" valueType="num">
                                      <p:cBhvr>
                                        <p:cTn id="114" dur="500" fill="hold"/>
                                        <p:tgtEl>
                                          <p:spTgt spid="4">
                                            <p:graphicEl>
                                              <a:dgm id="{58F1A456-52FB-45DF-A7C4-E9DC2E00B59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5893668" cy="487362"/>
          </a:xfrm>
        </p:spPr>
        <p:txBody>
          <a:bodyPr/>
          <a:lstStyle/>
          <a:p>
            <a:r>
              <a:rPr lang="it-IT" dirty="0"/>
              <a:t>Learning Agreement – </a:t>
            </a:r>
            <a:r>
              <a:rPr lang="it-IT" dirty="0" err="1"/>
              <a:t>Univaq</a:t>
            </a:r>
            <a:r>
              <a:rPr lang="it-IT" dirty="0"/>
              <a:t> </a:t>
            </a:r>
            <a:r>
              <a:rPr lang="it-IT" dirty="0" smtClean="0"/>
              <a:t>case</a:t>
            </a:r>
            <a:br>
              <a:rPr lang="it-IT" dirty="0" smtClean="0"/>
            </a:br>
            <a:r>
              <a:rPr lang="it-IT" dirty="0">
                <a:solidFill>
                  <a:srgbClr val="C00000"/>
                </a:solidFill>
              </a:rPr>
              <a:t>BEFORE THE MOBILITY</a:t>
            </a:r>
            <a:endParaRPr lang="it-IT"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7834993" cy="491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8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6109692" cy="487362"/>
          </a:xfrm>
        </p:spPr>
        <p:txBody>
          <a:bodyPr/>
          <a:lstStyle/>
          <a:p>
            <a:r>
              <a:rPr lang="it-IT" dirty="0"/>
              <a:t>Learning Agreement – </a:t>
            </a:r>
            <a:r>
              <a:rPr lang="it-IT" dirty="0" err="1"/>
              <a:t>Univaq</a:t>
            </a:r>
            <a:r>
              <a:rPr lang="it-IT" dirty="0"/>
              <a:t> </a:t>
            </a:r>
            <a:r>
              <a:rPr lang="it-IT" dirty="0" smtClean="0"/>
              <a:t>case</a:t>
            </a:r>
            <a:br>
              <a:rPr lang="it-IT" dirty="0" smtClean="0"/>
            </a:br>
            <a:r>
              <a:rPr lang="it-IT" dirty="0">
                <a:solidFill>
                  <a:srgbClr val="C00000"/>
                </a:solidFill>
              </a:rPr>
              <a:t>BEFORE THE MOBILITY</a:t>
            </a:r>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3862" y="1977231"/>
            <a:ext cx="825817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36443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6109692" cy="487362"/>
          </a:xfrm>
        </p:spPr>
        <p:txBody>
          <a:bodyPr/>
          <a:lstStyle/>
          <a:p>
            <a:r>
              <a:rPr lang="it-IT" dirty="0"/>
              <a:t>Learning Agreement – </a:t>
            </a:r>
            <a:r>
              <a:rPr lang="it-IT" dirty="0" err="1"/>
              <a:t>Univaq</a:t>
            </a:r>
            <a:r>
              <a:rPr lang="it-IT" dirty="0"/>
              <a:t> </a:t>
            </a:r>
            <a:r>
              <a:rPr lang="it-IT" dirty="0" smtClean="0"/>
              <a:t>case</a:t>
            </a:r>
            <a:br>
              <a:rPr lang="it-IT" dirty="0" smtClean="0"/>
            </a:br>
            <a:r>
              <a:rPr lang="it-IT" dirty="0" smtClean="0">
                <a:solidFill>
                  <a:srgbClr val="C00000"/>
                </a:solidFill>
              </a:rPr>
              <a:t>DURING </a:t>
            </a:r>
            <a:r>
              <a:rPr lang="it-IT" dirty="0">
                <a:solidFill>
                  <a:srgbClr val="C00000"/>
                </a:solidFill>
              </a:rPr>
              <a:t>THE MOBILITY</a:t>
            </a:r>
            <a:endParaRPr lang="it-IT"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6634046" cy="556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9555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After the credit mobility period</a:t>
            </a:r>
            <a:br>
              <a:rPr lang="en-US" dirty="0"/>
            </a:br>
            <a:endParaRPr lang="it-IT" dirty="0"/>
          </a:p>
        </p:txBody>
      </p:sp>
      <p:sp>
        <p:nvSpPr>
          <p:cNvPr id="3" name="Segnaposto contenuto 2"/>
          <p:cNvSpPr>
            <a:spLocks noGrp="1"/>
          </p:cNvSpPr>
          <p:nvPr>
            <p:ph idx="1"/>
          </p:nvPr>
        </p:nvSpPr>
        <p:spPr>
          <a:xfrm>
            <a:off x="190500" y="1196752"/>
            <a:ext cx="8724900" cy="5400600"/>
          </a:xfrm>
        </p:spPr>
        <p:txBody>
          <a:bodyPr/>
          <a:lstStyle/>
          <a:p>
            <a:pPr marL="0" indent="0" algn="just">
              <a:buNone/>
            </a:pPr>
            <a:r>
              <a:rPr lang="en-US" sz="1600" dirty="0" smtClean="0"/>
              <a:t>The </a:t>
            </a:r>
            <a:r>
              <a:rPr lang="en-US" sz="1600" dirty="0"/>
              <a:t>receiving institution provides the sending institution and the student with a Transcript of Records within a reasonably short period of time (stipulated between the two institutions) after proclamation of the student’s results at the receiving institution.</a:t>
            </a:r>
          </a:p>
          <a:p>
            <a:endParaRPr lang="en-US" sz="1600" dirty="0" smtClean="0"/>
          </a:p>
          <a:p>
            <a:pPr marL="0" indent="0" algn="just">
              <a:buNone/>
            </a:pPr>
            <a:r>
              <a:rPr lang="en-US" sz="1600" dirty="0" smtClean="0"/>
              <a:t>Upon </a:t>
            </a:r>
            <a:r>
              <a:rPr lang="en-US" sz="1600" dirty="0"/>
              <a:t>successful completion of the set of educational components included in the Learning Agreement and confirmed by the Transcript of Records sent by the receiving institution, the sending institution should </a:t>
            </a:r>
            <a:r>
              <a:rPr lang="en-US" sz="1600" dirty="0" err="1"/>
              <a:t>recognise</a:t>
            </a:r>
            <a:r>
              <a:rPr lang="en-US" sz="1600" dirty="0"/>
              <a:t> fully the agreed number of ECTS credits, transfer them into the student’s </a:t>
            </a:r>
            <a:r>
              <a:rPr lang="en-US" sz="1600" dirty="0" err="1"/>
              <a:t>programme</a:t>
            </a:r>
            <a:r>
              <a:rPr lang="en-US" sz="1600" dirty="0"/>
              <a:t> and use them to satisfy the qualification requirements. The sending institution should specify clearly how the educational components taken abroad have been integrated into the home degree </a:t>
            </a:r>
            <a:r>
              <a:rPr lang="en-US" sz="1600" dirty="0" err="1"/>
              <a:t>programme</a:t>
            </a:r>
            <a:r>
              <a:rPr lang="en-US" sz="1600" dirty="0"/>
              <a:t>. </a:t>
            </a:r>
            <a:endParaRPr lang="en-US" sz="1600" dirty="0" smtClean="0"/>
          </a:p>
          <a:p>
            <a:pPr marL="0" indent="0" algn="just">
              <a:buNone/>
            </a:pPr>
            <a:endParaRPr lang="en-US" sz="1600" dirty="0"/>
          </a:p>
          <a:p>
            <a:pPr marL="0" indent="0" algn="just">
              <a:buNone/>
            </a:pPr>
            <a:r>
              <a:rPr lang="en-US" sz="1600" dirty="0" smtClean="0"/>
              <a:t>All </a:t>
            </a:r>
            <a:r>
              <a:rPr lang="en-US" sz="1600" dirty="0"/>
              <a:t>this information should be recorded </a:t>
            </a:r>
            <a:endParaRPr lang="en-US" sz="1600" dirty="0" smtClean="0"/>
          </a:p>
          <a:p>
            <a:pPr marL="0" indent="0" algn="just">
              <a:buNone/>
            </a:pPr>
            <a:r>
              <a:rPr lang="en-US" sz="1600" dirty="0" smtClean="0"/>
              <a:t>in </a:t>
            </a:r>
            <a:r>
              <a:rPr lang="en-US" sz="1600" dirty="0"/>
              <a:t>a Transcript of Record (or </a:t>
            </a:r>
            <a:r>
              <a:rPr lang="en-US" sz="1600" dirty="0" smtClean="0"/>
              <a:t>equivalent</a:t>
            </a:r>
          </a:p>
          <a:p>
            <a:pPr marL="0" indent="0" algn="just">
              <a:buNone/>
            </a:pPr>
            <a:r>
              <a:rPr lang="en-US" sz="1600" dirty="0" smtClean="0"/>
              <a:t> </a:t>
            </a:r>
            <a:r>
              <a:rPr lang="en-US" sz="1600" dirty="0"/>
              <a:t>document/database) made available </a:t>
            </a:r>
            <a:r>
              <a:rPr lang="en-US" sz="1600" dirty="0" smtClean="0"/>
              <a:t>to</a:t>
            </a:r>
          </a:p>
          <a:p>
            <a:pPr marL="0" indent="0" algn="just">
              <a:buNone/>
            </a:pPr>
            <a:r>
              <a:rPr lang="en-US" sz="1600" dirty="0" smtClean="0"/>
              <a:t> </a:t>
            </a:r>
            <a:r>
              <a:rPr lang="en-US" sz="1600" dirty="0"/>
              <a:t>the student.</a:t>
            </a:r>
          </a:p>
          <a:p>
            <a:pPr marL="0" indent="0">
              <a:buNone/>
            </a:pPr>
            <a:endParaRPr lang="en-US" sz="1600" dirty="0" smtClean="0"/>
          </a:p>
          <a:p>
            <a:pPr marL="0" indent="0">
              <a:buNone/>
            </a:pPr>
            <a:endParaRPr lang="en-US" sz="1600" dirty="0" smtClean="0"/>
          </a:p>
          <a:p>
            <a:pPr marL="0" indent="0">
              <a:buNone/>
            </a:pPr>
            <a:endParaRPr lang="it-IT"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861048"/>
            <a:ext cx="4379140"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down)">
                                      <p:cBhvr>
                                        <p:cTn id="7" dur="580">
                                          <p:stCondLst>
                                            <p:cond delay="0"/>
                                          </p:stCondLst>
                                        </p:cTn>
                                        <p:tgtEl>
                                          <p:spTgt spid="16386"/>
                                        </p:tgtEl>
                                      </p:cBhvr>
                                    </p:animEffect>
                                    <p:anim calcmode="lin" valueType="num">
                                      <p:cBhvr>
                                        <p:cTn id="8" dur="1822" tmFilter="0,0; 0.14,0.36; 0.43,0.73; 0.71,0.91; 1.0,1.0">
                                          <p:stCondLst>
                                            <p:cond delay="0"/>
                                          </p:stCondLst>
                                        </p:cTn>
                                        <p:tgtEl>
                                          <p:spTgt spid="1638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8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8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8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8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86"/>
                                        </p:tgtEl>
                                      </p:cBhvr>
                                      <p:to x="100000" y="60000"/>
                                    </p:animScale>
                                    <p:animScale>
                                      <p:cBhvr>
                                        <p:cTn id="14" dur="166" decel="50000">
                                          <p:stCondLst>
                                            <p:cond delay="676"/>
                                          </p:stCondLst>
                                        </p:cTn>
                                        <p:tgtEl>
                                          <p:spTgt spid="16386"/>
                                        </p:tgtEl>
                                      </p:cBhvr>
                                      <p:to x="100000" y="100000"/>
                                    </p:animScale>
                                    <p:animScale>
                                      <p:cBhvr>
                                        <p:cTn id="15" dur="26">
                                          <p:stCondLst>
                                            <p:cond delay="1312"/>
                                          </p:stCondLst>
                                        </p:cTn>
                                        <p:tgtEl>
                                          <p:spTgt spid="16386"/>
                                        </p:tgtEl>
                                      </p:cBhvr>
                                      <p:to x="100000" y="80000"/>
                                    </p:animScale>
                                    <p:animScale>
                                      <p:cBhvr>
                                        <p:cTn id="16" dur="166" decel="50000">
                                          <p:stCondLst>
                                            <p:cond delay="1338"/>
                                          </p:stCondLst>
                                        </p:cTn>
                                        <p:tgtEl>
                                          <p:spTgt spid="16386"/>
                                        </p:tgtEl>
                                      </p:cBhvr>
                                      <p:to x="100000" y="100000"/>
                                    </p:animScale>
                                    <p:animScale>
                                      <p:cBhvr>
                                        <p:cTn id="17" dur="26">
                                          <p:stCondLst>
                                            <p:cond delay="1642"/>
                                          </p:stCondLst>
                                        </p:cTn>
                                        <p:tgtEl>
                                          <p:spTgt spid="16386"/>
                                        </p:tgtEl>
                                      </p:cBhvr>
                                      <p:to x="100000" y="90000"/>
                                    </p:animScale>
                                    <p:animScale>
                                      <p:cBhvr>
                                        <p:cTn id="18" dur="166" decel="50000">
                                          <p:stCondLst>
                                            <p:cond delay="1668"/>
                                          </p:stCondLst>
                                        </p:cTn>
                                        <p:tgtEl>
                                          <p:spTgt spid="16386"/>
                                        </p:tgtEl>
                                      </p:cBhvr>
                                      <p:to x="100000" y="100000"/>
                                    </p:animScale>
                                    <p:animScale>
                                      <p:cBhvr>
                                        <p:cTn id="19" dur="26">
                                          <p:stCondLst>
                                            <p:cond delay="1808"/>
                                          </p:stCondLst>
                                        </p:cTn>
                                        <p:tgtEl>
                                          <p:spTgt spid="16386"/>
                                        </p:tgtEl>
                                      </p:cBhvr>
                                      <p:to x="100000" y="95000"/>
                                    </p:animScale>
                                    <p:animScale>
                                      <p:cBhvr>
                                        <p:cTn id="20" dur="166" decel="50000">
                                          <p:stCondLst>
                                            <p:cond delay="1834"/>
                                          </p:stCondLst>
                                        </p:cTn>
                                        <p:tgtEl>
                                          <p:spTgt spid="1638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arn(inVertical)">
                                      <p:cBhvr>
                                        <p:cTn id="31" dur="500"/>
                                        <p:tgtEl>
                                          <p:spTgt spid="3">
                                            <p:txEl>
                                              <p:pRg st="4" end="4"/>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Certificate of </a:t>
            </a:r>
            <a:r>
              <a:rPr lang="it-IT" dirty="0" err="1" smtClean="0"/>
              <a:t>attendance</a:t>
            </a:r>
            <a:r>
              <a:rPr lang="it-IT" dirty="0" smtClean="0"/>
              <a:t/>
            </a:r>
            <a:br>
              <a:rPr lang="it-IT" dirty="0" smtClean="0"/>
            </a:br>
            <a:r>
              <a:rPr lang="it-IT" dirty="0" smtClean="0">
                <a:solidFill>
                  <a:srgbClr val="C00000"/>
                </a:solidFill>
              </a:rPr>
              <a:t>AFTER </a:t>
            </a:r>
            <a:r>
              <a:rPr lang="it-IT" dirty="0">
                <a:solidFill>
                  <a:srgbClr val="C00000"/>
                </a:solidFill>
              </a:rPr>
              <a:t>THE MOBILITY</a:t>
            </a:r>
            <a:endParaRPr lang="it-IT"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7" y="1268760"/>
            <a:ext cx="506538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47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5893668" cy="487362"/>
          </a:xfrm>
        </p:spPr>
        <p:txBody>
          <a:bodyPr/>
          <a:lstStyle/>
          <a:p>
            <a:r>
              <a:rPr lang="it-IT" dirty="0" err="1" smtClean="0"/>
              <a:t>Transcript</a:t>
            </a:r>
            <a:r>
              <a:rPr lang="it-IT" dirty="0" smtClean="0"/>
              <a:t> of </a:t>
            </a:r>
            <a:r>
              <a:rPr lang="it-IT" dirty="0" err="1" smtClean="0"/>
              <a:t>Records</a:t>
            </a:r>
            <a:r>
              <a:rPr lang="it-IT" dirty="0" smtClean="0"/>
              <a:t> – </a:t>
            </a:r>
            <a:r>
              <a:rPr lang="it-IT" dirty="0" err="1" smtClean="0"/>
              <a:t>Univaq</a:t>
            </a:r>
            <a:r>
              <a:rPr lang="it-IT" dirty="0" smtClean="0"/>
              <a:t> case</a:t>
            </a:r>
            <a:br>
              <a:rPr lang="it-IT" dirty="0" smtClean="0"/>
            </a:br>
            <a:r>
              <a:rPr lang="it-IT" dirty="0" smtClean="0">
                <a:solidFill>
                  <a:srgbClr val="C00000"/>
                </a:solidFill>
              </a:rPr>
              <a:t>AFTER </a:t>
            </a:r>
            <a:r>
              <a:rPr lang="it-IT" dirty="0">
                <a:solidFill>
                  <a:srgbClr val="C00000"/>
                </a:solidFill>
              </a:rPr>
              <a:t>THE MOBILITY</a:t>
            </a:r>
            <a:endParaRPr lang="it-IT"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089308"/>
            <a:ext cx="5544616" cy="549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49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6685756" cy="487362"/>
          </a:xfrm>
        </p:spPr>
        <p:txBody>
          <a:bodyPr/>
          <a:lstStyle/>
          <a:p>
            <a:r>
              <a:rPr lang="it-IT" dirty="0" err="1" smtClean="0"/>
              <a:t>Study</a:t>
            </a:r>
            <a:r>
              <a:rPr lang="it-IT" dirty="0" smtClean="0"/>
              <a:t> </a:t>
            </a:r>
            <a:r>
              <a:rPr lang="it-IT" dirty="0" err="1" smtClean="0"/>
              <a:t>recognition</a:t>
            </a:r>
            <a:r>
              <a:rPr lang="it-IT" dirty="0" smtClean="0"/>
              <a:t> procedure – </a:t>
            </a:r>
            <a:r>
              <a:rPr lang="it-IT" dirty="0" err="1" smtClean="0"/>
              <a:t>Univaq</a:t>
            </a:r>
            <a:r>
              <a:rPr lang="it-IT" dirty="0" smtClean="0"/>
              <a:t> case</a:t>
            </a:r>
            <a:br>
              <a:rPr lang="it-IT" dirty="0" smtClean="0"/>
            </a:br>
            <a:r>
              <a:rPr lang="it-IT" dirty="0" smtClean="0">
                <a:solidFill>
                  <a:srgbClr val="C00000"/>
                </a:solidFill>
              </a:rPr>
              <a:t>AFTER </a:t>
            </a:r>
            <a:r>
              <a:rPr lang="it-IT" dirty="0">
                <a:solidFill>
                  <a:srgbClr val="C00000"/>
                </a:solidFill>
              </a:rPr>
              <a:t>THE MOBILITY</a:t>
            </a:r>
            <a:endParaRPr lang="it-IT"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010036"/>
            <a:ext cx="5544616" cy="572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131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Diploma </a:t>
            </a:r>
            <a:r>
              <a:rPr lang="it-IT" dirty="0" err="1" smtClean="0"/>
              <a:t>Supplement</a:t>
            </a:r>
            <a:endParaRPr lang="it-IT" dirty="0"/>
          </a:p>
        </p:txBody>
      </p:sp>
      <p:sp>
        <p:nvSpPr>
          <p:cNvPr id="3" name="Segnaposto contenuto 2"/>
          <p:cNvSpPr>
            <a:spLocks noGrp="1"/>
          </p:cNvSpPr>
          <p:nvPr>
            <p:ph idx="1"/>
          </p:nvPr>
        </p:nvSpPr>
        <p:spPr>
          <a:xfrm>
            <a:off x="190500" y="1268760"/>
            <a:ext cx="8724900" cy="4929411"/>
          </a:xfrm>
        </p:spPr>
        <p:txBody>
          <a:bodyPr/>
          <a:lstStyle/>
          <a:p>
            <a:pPr marL="0" indent="0" algn="just">
              <a:buNone/>
            </a:pPr>
            <a:r>
              <a:rPr lang="en-US" sz="2000" dirty="0"/>
              <a:t>The Diploma Supplement is designed to provide graduates with a </a:t>
            </a:r>
            <a:r>
              <a:rPr lang="en-US" sz="2000" b="1" dirty="0"/>
              <a:t>transparent record of their achievements</a:t>
            </a:r>
            <a:r>
              <a:rPr lang="en-US" sz="2000" dirty="0"/>
              <a:t>. Therefore, the educational components successfully completed abroad will be included in the Transcript of Records attached to the Diploma Supplement with their original titles (and their translation into the language(s) in which the Diploma Supplement is issued), the indication of the institution where they have been taken and the credits and grades awarded. </a:t>
            </a:r>
            <a:endParaRPr lang="en-US" sz="2000" dirty="0" smtClean="0"/>
          </a:p>
          <a:p>
            <a:pPr marL="0" indent="0" algn="just">
              <a:buNone/>
            </a:pPr>
            <a:endParaRPr lang="en-US" sz="2000" dirty="0"/>
          </a:p>
          <a:p>
            <a:pPr marL="0" indent="0" algn="just">
              <a:buNone/>
            </a:pPr>
            <a:r>
              <a:rPr lang="en-US" sz="2000" dirty="0" smtClean="0"/>
              <a:t>In </a:t>
            </a:r>
            <a:r>
              <a:rPr lang="en-US" sz="2000" dirty="0"/>
              <a:t>the case of </a:t>
            </a:r>
            <a:r>
              <a:rPr lang="en-US" sz="2000" b="1" dirty="0"/>
              <a:t>work placements </a:t>
            </a:r>
            <a:r>
              <a:rPr lang="en-US" sz="2000" dirty="0"/>
              <a:t>abroad, the transfer of credits will be documented in the Work Placement Certificate and the Diploma Supplement or </a:t>
            </a:r>
            <a:r>
              <a:rPr lang="en-US" sz="2000" dirty="0" err="1"/>
              <a:t>Europass</a:t>
            </a:r>
            <a:r>
              <a:rPr lang="en-US" sz="2000" dirty="0"/>
              <a:t> Mobility Document. </a:t>
            </a:r>
            <a:endParaRPr lang="it-IT" sz="2000" dirty="0"/>
          </a:p>
        </p:txBody>
      </p:sp>
    </p:spTree>
    <p:extLst>
      <p:ext uri="{BB962C8B-B14F-4D97-AF65-F5344CB8AC3E}">
        <p14:creationId xmlns:p14="http://schemas.microsoft.com/office/powerpoint/2010/main" val="212116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27" presetClass="emph" presetSubtype="0" fill="remove" nodeType="withEffect">
                                  <p:stCondLst>
                                    <p:cond delay="0"/>
                                  </p:stCondLst>
                                  <p:childTnLst>
                                    <p:animClr clrSpc="rgb" dir="cw">
                                      <p:cBhvr override="childStyle">
                                        <p:cTn id="8" dur="250" autoRev="1" fill="remove"/>
                                        <p:tgtEl>
                                          <p:spTgt spid="3">
                                            <p:txEl>
                                              <p:pRg st="2" end="2"/>
                                            </p:txEl>
                                          </p:spTgt>
                                        </p:tgtEl>
                                        <p:attrNameLst>
                                          <p:attrName>style.color</p:attrName>
                                        </p:attrNameLst>
                                      </p:cBhvr>
                                      <p:to>
                                        <a:schemeClr val="bg1"/>
                                      </p:to>
                                    </p:animClr>
                                    <p:animClr clrSpc="rgb" dir="cw">
                                      <p:cBhvr>
                                        <p:cTn id="9" dur="250" autoRev="1" fill="remove"/>
                                        <p:tgtEl>
                                          <p:spTgt spid="3">
                                            <p:txEl>
                                              <p:pRg st="2" end="2"/>
                                            </p:txEl>
                                          </p:spTgt>
                                        </p:tgtEl>
                                        <p:attrNameLst>
                                          <p:attrName>fillcolor</p:attrName>
                                        </p:attrNameLst>
                                      </p:cBhvr>
                                      <p:to>
                                        <a:schemeClr val="bg1"/>
                                      </p:to>
                                    </p:animClr>
                                    <p:set>
                                      <p:cBhvr>
                                        <p:cTn id="10" dur="250" autoRev="1" fill="remove"/>
                                        <p:tgtEl>
                                          <p:spTgt spid="3">
                                            <p:txEl>
                                              <p:pRg st="2" end="2"/>
                                            </p:txEl>
                                          </p:spTgt>
                                        </p:tgtEl>
                                        <p:attrNameLst>
                                          <p:attrName>fill.type</p:attrName>
                                        </p:attrNameLst>
                                      </p:cBhvr>
                                      <p:to>
                                        <p:strVal val="solid"/>
                                      </p:to>
                                    </p:set>
                                    <p:set>
                                      <p:cBhvr>
                                        <p:cTn id="11" dur="250" autoRev="1" fill="remove"/>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2996952"/>
            <a:ext cx="5400600" cy="18722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it-IT" dirty="0"/>
              <a:t>Diploma </a:t>
            </a:r>
            <a:r>
              <a:rPr lang="it-IT" dirty="0" err="1"/>
              <a:t>Supplement</a:t>
            </a:r>
            <a:endParaRPr lang="it-IT" dirty="0"/>
          </a:p>
        </p:txBody>
      </p:sp>
      <p:sp>
        <p:nvSpPr>
          <p:cNvPr id="3" name="Segnaposto contenuto 2"/>
          <p:cNvSpPr>
            <a:spLocks noGrp="1"/>
          </p:cNvSpPr>
          <p:nvPr>
            <p:ph idx="1"/>
          </p:nvPr>
        </p:nvSpPr>
        <p:spPr>
          <a:xfrm>
            <a:off x="190500" y="1124744"/>
            <a:ext cx="8724900" cy="5328592"/>
          </a:xfrm>
        </p:spPr>
        <p:txBody>
          <a:bodyPr/>
          <a:lstStyle/>
          <a:p>
            <a:pPr marL="0" indent="0" algn="just">
              <a:buNone/>
            </a:pPr>
            <a:r>
              <a:rPr lang="en-US" sz="1400" dirty="0" smtClean="0"/>
              <a:t>The </a:t>
            </a:r>
            <a:r>
              <a:rPr lang="en-US" sz="1400" dirty="0"/>
              <a:t>Diploma Supplement (DS) is a document accompanying a higher education diploma, providing a </a:t>
            </a:r>
            <a:r>
              <a:rPr lang="en-US" sz="1400" dirty="0" err="1"/>
              <a:t>standardised</a:t>
            </a:r>
            <a:r>
              <a:rPr lang="en-US" sz="1400" dirty="0"/>
              <a:t> description of the </a:t>
            </a:r>
            <a:r>
              <a:rPr lang="en-US" sz="1400" b="1" dirty="0"/>
              <a:t>nature</a:t>
            </a:r>
            <a:r>
              <a:rPr lang="en-US" sz="1400" dirty="0"/>
              <a:t>, </a:t>
            </a:r>
            <a:r>
              <a:rPr lang="en-US" sz="1400" b="1" dirty="0"/>
              <a:t>level</a:t>
            </a:r>
            <a:r>
              <a:rPr lang="en-US" sz="1400" dirty="0"/>
              <a:t>, </a:t>
            </a:r>
            <a:r>
              <a:rPr lang="en-US" sz="1400" b="1" dirty="0"/>
              <a:t>context</a:t>
            </a:r>
            <a:r>
              <a:rPr lang="en-US" sz="1400" dirty="0"/>
              <a:t>, </a:t>
            </a:r>
            <a:r>
              <a:rPr lang="en-US" sz="1400" b="1" dirty="0"/>
              <a:t>content</a:t>
            </a:r>
            <a:r>
              <a:rPr lang="en-US" sz="1400" dirty="0"/>
              <a:t> and </a:t>
            </a:r>
            <a:r>
              <a:rPr lang="en-US" sz="1400" b="1" dirty="0"/>
              <a:t>status</a:t>
            </a:r>
            <a:r>
              <a:rPr lang="en-US" sz="1400" dirty="0"/>
              <a:t> of the studies completed by its holder. It is produced by the higher education institutions according to standards agreed by the European Commission, the Council of Europe and UNESCO. </a:t>
            </a:r>
            <a:endParaRPr lang="en-US" sz="1400" dirty="0" smtClean="0"/>
          </a:p>
          <a:p>
            <a:pPr marL="0" indent="0" algn="just">
              <a:buNone/>
            </a:pPr>
            <a:endParaRPr lang="en-US" sz="1400" dirty="0"/>
          </a:p>
          <a:p>
            <a:pPr marL="0" indent="0" algn="just">
              <a:buNone/>
            </a:pPr>
            <a:r>
              <a:rPr lang="en-US" sz="1400" dirty="0" smtClean="0"/>
              <a:t>The </a:t>
            </a:r>
            <a:r>
              <a:rPr lang="en-US" sz="1400" dirty="0"/>
              <a:t>supplement is designed as an aid to help (but not guarantee) recognition – it is not a CV or a substitute for the original qualification</a:t>
            </a:r>
            <a:r>
              <a:rPr lang="en-US" sz="1400" dirty="0" smtClean="0"/>
              <a:t>. It </a:t>
            </a:r>
            <a:r>
              <a:rPr lang="en-US" sz="1400" dirty="0"/>
              <a:t>has the following eight sections of information</a:t>
            </a:r>
            <a:r>
              <a:rPr lang="en-US" sz="1400" dirty="0" smtClean="0"/>
              <a:t>:</a:t>
            </a:r>
          </a:p>
          <a:p>
            <a:pPr marL="0" indent="0" algn="just">
              <a:buNone/>
            </a:pPr>
            <a:endParaRPr lang="en-US" sz="1400" dirty="0"/>
          </a:p>
          <a:p>
            <a:r>
              <a:rPr lang="en-US" sz="1400" b="1" i="1" dirty="0"/>
              <a:t>the holder of the qualification</a:t>
            </a:r>
          </a:p>
          <a:p>
            <a:r>
              <a:rPr lang="en-US" sz="1400" b="1" i="1" dirty="0"/>
              <a:t>the qualification</a:t>
            </a:r>
          </a:p>
          <a:p>
            <a:r>
              <a:rPr lang="en-US" sz="1400" b="1" i="1" dirty="0"/>
              <a:t>its level and function</a:t>
            </a:r>
          </a:p>
          <a:p>
            <a:r>
              <a:rPr lang="en-US" sz="1400" b="1" i="1" dirty="0"/>
              <a:t>the contents and results gained</a:t>
            </a:r>
          </a:p>
          <a:p>
            <a:r>
              <a:rPr lang="en-US" sz="1400" b="1" i="1" dirty="0"/>
              <a:t>certification of the supplement</a:t>
            </a:r>
          </a:p>
          <a:p>
            <a:r>
              <a:rPr lang="en-US" sz="1400" b="1" i="1" dirty="0"/>
              <a:t>details of the national higher education system concerned </a:t>
            </a:r>
            <a:endParaRPr lang="en-US" sz="1400" b="1" i="1" dirty="0" smtClean="0"/>
          </a:p>
          <a:p>
            <a:r>
              <a:rPr lang="en-US" sz="1400" b="1" i="1" dirty="0" smtClean="0"/>
              <a:t>any </a:t>
            </a:r>
            <a:r>
              <a:rPr lang="en-US" sz="1400" b="1" i="1" dirty="0"/>
              <a:t>additional relevant information.</a:t>
            </a:r>
          </a:p>
          <a:p>
            <a:pPr marL="0" indent="0">
              <a:buNone/>
            </a:pPr>
            <a:endParaRPr lang="en-US" sz="1400" dirty="0" smtClean="0"/>
          </a:p>
          <a:p>
            <a:pPr marL="0" indent="0">
              <a:buNone/>
            </a:pPr>
            <a:endParaRPr lang="en-US" sz="1400" dirty="0" smtClean="0"/>
          </a:p>
          <a:p>
            <a:pPr marL="0" indent="0">
              <a:buNone/>
            </a:pPr>
            <a:r>
              <a:rPr lang="en-US" sz="1400" dirty="0" smtClean="0"/>
              <a:t>Graduates </a:t>
            </a:r>
            <a:r>
              <a:rPr lang="en-US" sz="1400" dirty="0"/>
              <a:t>in all the countries taking part in the Bologna Process have </a:t>
            </a:r>
            <a:endParaRPr lang="en-US" sz="1400" dirty="0" smtClean="0"/>
          </a:p>
          <a:p>
            <a:pPr marL="0" indent="0">
              <a:buNone/>
            </a:pPr>
            <a:r>
              <a:rPr lang="en-US" sz="1400" dirty="0" smtClean="0"/>
              <a:t>the </a:t>
            </a:r>
            <a:r>
              <a:rPr lang="en-US" sz="1400" b="1" dirty="0"/>
              <a:t>right</a:t>
            </a:r>
            <a:r>
              <a:rPr lang="en-US" sz="1400" dirty="0"/>
              <a:t> to receive the Diploma Supplement automatically, free and </a:t>
            </a:r>
            <a:r>
              <a:rPr lang="en-US" sz="1400" dirty="0" smtClean="0"/>
              <a:t>in</a:t>
            </a:r>
          </a:p>
          <a:p>
            <a:pPr marL="0" indent="0">
              <a:buNone/>
            </a:pPr>
            <a:r>
              <a:rPr lang="en-US" sz="1400" dirty="0" smtClean="0"/>
              <a:t>a </a:t>
            </a:r>
            <a:r>
              <a:rPr lang="en-US" sz="1400" dirty="0"/>
              <a:t>major European language.</a:t>
            </a:r>
          </a:p>
          <a:p>
            <a:endParaRPr lang="it-IT"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3909" y="2996952"/>
            <a:ext cx="2808312" cy="279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50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4" end="4"/>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par>
                                <p:cTn id="51" presetID="31" presetClass="entr" presetSubtype="0"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6" dur="1000"/>
                                        <p:tgtEl>
                                          <p:spTgt spid="3">
                                            <p:txEl>
                                              <p:pRg st="6" end="6"/>
                                            </p:txEl>
                                          </p:spTgt>
                                        </p:tgtEl>
                                      </p:cBhvr>
                                    </p:animEffect>
                                  </p:childTnLst>
                                </p:cTn>
                              </p:par>
                              <p:par>
                                <p:cTn id="57" presetID="31"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p:cTn id="5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2" dur="1000"/>
                                        <p:tgtEl>
                                          <p:spTgt spid="3">
                                            <p:txEl>
                                              <p:pRg st="7" end="7"/>
                                            </p:txEl>
                                          </p:spTgt>
                                        </p:tgtEl>
                                      </p:cBhvr>
                                    </p:animEffect>
                                  </p:childTnLst>
                                </p:cTn>
                              </p:par>
                              <p:par>
                                <p:cTn id="63" presetID="31" presetClass="entr" presetSubtype="0" fill="hold" nodeType="with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 calcmode="lin" valueType="num">
                                      <p:cBhvr>
                                        <p:cTn id="6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7"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68" dur="1000"/>
                                        <p:tgtEl>
                                          <p:spTgt spid="3">
                                            <p:txEl>
                                              <p:pRg st="8" end="8"/>
                                            </p:txEl>
                                          </p:spTgt>
                                        </p:tgtEl>
                                      </p:cBhvr>
                                    </p:animEffect>
                                  </p:childTnLst>
                                </p:cTn>
                              </p:par>
                              <p:par>
                                <p:cTn id="69" presetID="31" presetClass="entr" presetSubtype="0" fill="hold"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 calcmode="lin" valueType="num">
                                      <p:cBhvr>
                                        <p:cTn id="71"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9" end="9"/>
                                            </p:txEl>
                                          </p:spTgt>
                                        </p:tgtEl>
                                      </p:cBhvr>
                                    </p:animEffect>
                                  </p:childTnLst>
                                </p:cTn>
                              </p:par>
                              <p:par>
                                <p:cTn id="75" presetID="31" presetClass="entr" presetSubtype="0" fill="hold" nodeType="with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8"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79"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80" dur="1000"/>
                                        <p:tgtEl>
                                          <p:spTgt spid="3">
                                            <p:txEl>
                                              <p:pRg st="10" end="1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p:cTn id="85"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86"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87" dur="1000" fill="hold"/>
                                        <p:tgtEl>
                                          <p:spTgt spid="3">
                                            <p:txEl>
                                              <p:pRg st="13" end="13"/>
                                            </p:txEl>
                                          </p:spTgt>
                                        </p:tgtEl>
                                        <p:attrNameLst>
                                          <p:attrName>style.rotation</p:attrName>
                                        </p:attrNameLst>
                                      </p:cBhvr>
                                      <p:tavLst>
                                        <p:tav tm="0">
                                          <p:val>
                                            <p:fltVal val="90"/>
                                          </p:val>
                                        </p:tav>
                                        <p:tav tm="100000">
                                          <p:val>
                                            <p:fltVal val="0"/>
                                          </p:val>
                                        </p:tav>
                                      </p:tavLst>
                                    </p:anim>
                                    <p:animEffect transition="in" filter="fade">
                                      <p:cBhvr>
                                        <p:cTn id="88" dur="1000"/>
                                        <p:tgtEl>
                                          <p:spTgt spid="3">
                                            <p:txEl>
                                              <p:pRg st="13" end="13"/>
                                            </p:txEl>
                                          </p:spTgt>
                                        </p:tgtEl>
                                      </p:cBhvr>
                                    </p:animEffect>
                                  </p:childTnLst>
                                </p:cTn>
                              </p:par>
                              <p:par>
                                <p:cTn id="89" presetID="31" presetClass="entr" presetSubtype="0" fill="hold" nodeType="withEffect">
                                  <p:stCondLst>
                                    <p:cond delay="0"/>
                                  </p:stCondLst>
                                  <p:childTnLst>
                                    <p:set>
                                      <p:cBhvr>
                                        <p:cTn id="90" dur="1" fill="hold">
                                          <p:stCondLst>
                                            <p:cond delay="0"/>
                                          </p:stCondLst>
                                        </p:cTn>
                                        <p:tgtEl>
                                          <p:spTgt spid="3">
                                            <p:txEl>
                                              <p:pRg st="14" end="14"/>
                                            </p:txEl>
                                          </p:spTgt>
                                        </p:tgtEl>
                                        <p:attrNameLst>
                                          <p:attrName>style.visibility</p:attrName>
                                        </p:attrNameLst>
                                      </p:cBhvr>
                                      <p:to>
                                        <p:strVal val="visible"/>
                                      </p:to>
                                    </p:set>
                                    <p:anim calcmode="lin" valueType="num">
                                      <p:cBhvr>
                                        <p:cTn id="91"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92"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93"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94" dur="1000"/>
                                        <p:tgtEl>
                                          <p:spTgt spid="3">
                                            <p:txEl>
                                              <p:pRg st="14" end="14"/>
                                            </p:txEl>
                                          </p:spTgt>
                                        </p:tgtEl>
                                      </p:cBhvr>
                                    </p:animEffect>
                                  </p:childTnLst>
                                </p:cTn>
                              </p:par>
                              <p:par>
                                <p:cTn id="95" presetID="31" presetClass="entr" presetSubtype="0" fill="hold" nodeType="withEffect">
                                  <p:stCondLst>
                                    <p:cond delay="0"/>
                                  </p:stCondLst>
                                  <p:childTnLst>
                                    <p:set>
                                      <p:cBhvr>
                                        <p:cTn id="96" dur="1" fill="hold">
                                          <p:stCondLst>
                                            <p:cond delay="0"/>
                                          </p:stCondLst>
                                        </p:cTn>
                                        <p:tgtEl>
                                          <p:spTgt spid="3">
                                            <p:txEl>
                                              <p:pRg st="15" end="15"/>
                                            </p:txEl>
                                          </p:spTgt>
                                        </p:tgtEl>
                                        <p:attrNameLst>
                                          <p:attrName>style.visibility</p:attrName>
                                        </p:attrNameLst>
                                      </p:cBhvr>
                                      <p:to>
                                        <p:strVal val="visible"/>
                                      </p:to>
                                    </p:set>
                                    <p:anim calcmode="lin" valueType="num">
                                      <p:cBhvr>
                                        <p:cTn id="97" dur="10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98" dur="1000" fill="hold"/>
                                        <p:tgtEl>
                                          <p:spTgt spid="3">
                                            <p:txEl>
                                              <p:pRg st="15" end="15"/>
                                            </p:txEl>
                                          </p:spTgt>
                                        </p:tgtEl>
                                        <p:attrNameLst>
                                          <p:attrName>ppt_h</p:attrName>
                                        </p:attrNameLst>
                                      </p:cBhvr>
                                      <p:tavLst>
                                        <p:tav tm="0">
                                          <p:val>
                                            <p:fltVal val="0"/>
                                          </p:val>
                                        </p:tav>
                                        <p:tav tm="100000">
                                          <p:val>
                                            <p:strVal val="#ppt_h"/>
                                          </p:val>
                                        </p:tav>
                                      </p:tavLst>
                                    </p:anim>
                                    <p:anim calcmode="lin" valueType="num">
                                      <p:cBhvr>
                                        <p:cTn id="99" dur="1000" fill="hold"/>
                                        <p:tgtEl>
                                          <p:spTgt spid="3">
                                            <p:txEl>
                                              <p:pRg st="15" end="15"/>
                                            </p:txEl>
                                          </p:spTgt>
                                        </p:tgtEl>
                                        <p:attrNameLst>
                                          <p:attrName>style.rotation</p:attrName>
                                        </p:attrNameLst>
                                      </p:cBhvr>
                                      <p:tavLst>
                                        <p:tav tm="0">
                                          <p:val>
                                            <p:fltVal val="90"/>
                                          </p:val>
                                        </p:tav>
                                        <p:tav tm="100000">
                                          <p:val>
                                            <p:fltVal val="0"/>
                                          </p:val>
                                        </p:tav>
                                      </p:tavLst>
                                    </p:anim>
                                    <p:animEffect transition="in" filter="fade">
                                      <p:cBhvr>
                                        <p:cTn id="100" dur="1000"/>
                                        <p:tgtEl>
                                          <p:spTgt spid="3">
                                            <p:txEl>
                                              <p:pRg st="15" end="1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nodeType="clickEffect">
                                  <p:stCondLst>
                                    <p:cond delay="0"/>
                                  </p:stCondLst>
                                  <p:childTnLst>
                                    <p:set>
                                      <p:cBhvr>
                                        <p:cTn id="104" dur="1" fill="hold">
                                          <p:stCondLst>
                                            <p:cond delay="0"/>
                                          </p:stCondLst>
                                        </p:cTn>
                                        <p:tgtEl>
                                          <p:spTgt spid="17410"/>
                                        </p:tgtEl>
                                        <p:attrNameLst>
                                          <p:attrName>style.visibility</p:attrName>
                                        </p:attrNameLst>
                                      </p:cBhvr>
                                      <p:to>
                                        <p:strVal val="visible"/>
                                      </p:to>
                                    </p:set>
                                    <p:animEffect transition="in" filter="randombar(horizontal)">
                                      <p:cBhvr>
                                        <p:cTn id="105"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Diploma </a:t>
            </a:r>
            <a:r>
              <a:rPr lang="it-IT" dirty="0" err="1" smtClean="0"/>
              <a:t>Supplement</a:t>
            </a:r>
            <a:r>
              <a:rPr lang="it-IT" dirty="0" smtClean="0"/>
              <a:t>: </a:t>
            </a:r>
            <a:br>
              <a:rPr lang="it-IT" dirty="0" smtClean="0"/>
            </a:br>
            <a:r>
              <a:rPr lang="en-US" dirty="0" smtClean="0"/>
              <a:t>What </a:t>
            </a:r>
            <a:r>
              <a:rPr lang="en-US" dirty="0"/>
              <a:t>are the benefits?</a:t>
            </a:r>
            <a:br>
              <a:rPr lang="en-US" dirty="0"/>
            </a:br>
            <a:endParaRPr lang="it-IT" dirty="0"/>
          </a:p>
        </p:txBody>
      </p:sp>
      <p:sp>
        <p:nvSpPr>
          <p:cNvPr id="3" name="Segnaposto contenuto 2"/>
          <p:cNvSpPr>
            <a:spLocks noGrp="1"/>
          </p:cNvSpPr>
          <p:nvPr>
            <p:ph idx="1"/>
          </p:nvPr>
        </p:nvSpPr>
        <p:spPr>
          <a:xfrm>
            <a:off x="190500" y="1268760"/>
            <a:ext cx="8724900" cy="4857403"/>
          </a:xfrm>
        </p:spPr>
        <p:txBody>
          <a:bodyPr/>
          <a:lstStyle/>
          <a:p>
            <a:pPr marL="0" indent="0">
              <a:buNone/>
            </a:pPr>
            <a:r>
              <a:rPr lang="en-US" sz="1600" b="1" dirty="0" smtClean="0"/>
              <a:t>For </a:t>
            </a:r>
            <a:r>
              <a:rPr lang="en-US" sz="1600" b="1" dirty="0"/>
              <a:t>students:</a:t>
            </a:r>
            <a:endParaRPr lang="en-US" sz="1600" dirty="0"/>
          </a:p>
          <a:p>
            <a:pPr>
              <a:buFont typeface="+mj-lt"/>
              <a:buAutoNum type="arabicPeriod"/>
            </a:pPr>
            <a:r>
              <a:rPr lang="en-US" sz="1600" dirty="0"/>
              <a:t>a qualification that is more readable and easily comparable abroad;</a:t>
            </a:r>
          </a:p>
          <a:p>
            <a:pPr>
              <a:buFont typeface="+mj-lt"/>
              <a:buAutoNum type="arabicPeriod"/>
            </a:pPr>
            <a:r>
              <a:rPr lang="en-US" sz="1600" dirty="0"/>
              <a:t>a precise description of their academic career and the competencies acquired during their studies;</a:t>
            </a:r>
          </a:p>
          <a:p>
            <a:pPr>
              <a:buFont typeface="+mj-lt"/>
              <a:buAutoNum type="arabicPeriod"/>
            </a:pPr>
            <a:r>
              <a:rPr lang="en-US" sz="1600" dirty="0"/>
              <a:t>easier access to opportunities for work or further studies abroad.</a:t>
            </a:r>
          </a:p>
          <a:p>
            <a:pPr marL="0" indent="0">
              <a:buNone/>
            </a:pPr>
            <a:endParaRPr lang="en-US" sz="1600" dirty="0" smtClean="0"/>
          </a:p>
          <a:p>
            <a:pPr marL="0" indent="0">
              <a:buNone/>
            </a:pPr>
            <a:r>
              <a:rPr lang="en-US" sz="1600" dirty="0"/>
              <a:t/>
            </a:r>
            <a:br>
              <a:rPr lang="en-US" sz="1600" dirty="0"/>
            </a:br>
            <a:r>
              <a:rPr lang="en-US" sz="1600" b="1" dirty="0"/>
              <a:t>For higher education institutions:</a:t>
            </a:r>
            <a:endParaRPr lang="en-US" sz="1600" dirty="0"/>
          </a:p>
          <a:p>
            <a:pPr>
              <a:buFont typeface="+mj-lt"/>
              <a:buAutoNum type="arabicPeriod"/>
            </a:pPr>
            <a:r>
              <a:rPr lang="en-US" sz="1600" dirty="0"/>
              <a:t>more transparent </a:t>
            </a:r>
            <a:r>
              <a:rPr lang="en-US" sz="1600" dirty="0" smtClean="0"/>
              <a:t>qualifications;</a:t>
            </a:r>
            <a:endParaRPr lang="en-US" sz="1600" dirty="0"/>
          </a:p>
          <a:p>
            <a:pPr>
              <a:buFont typeface="+mj-lt"/>
              <a:buAutoNum type="arabicPeriod"/>
            </a:pPr>
            <a:r>
              <a:rPr lang="en-US" sz="1600" dirty="0"/>
              <a:t>continued national/institutional autonomy within a common framework accepted throughout Europe;</a:t>
            </a:r>
          </a:p>
          <a:p>
            <a:pPr>
              <a:buFont typeface="+mj-lt"/>
              <a:buAutoNum type="arabicPeriod"/>
            </a:pPr>
            <a:r>
              <a:rPr lang="en-US" sz="1600" dirty="0"/>
              <a:t>informed </a:t>
            </a:r>
            <a:r>
              <a:rPr lang="en-US" sz="1600" dirty="0" err="1"/>
              <a:t>judgements</a:t>
            </a:r>
            <a:r>
              <a:rPr lang="en-US" sz="1600" dirty="0"/>
              <a:t> about qualifications that can be understood in other educational contexts;</a:t>
            </a:r>
          </a:p>
          <a:p>
            <a:pPr>
              <a:buFont typeface="+mj-lt"/>
              <a:buAutoNum type="arabicPeriod"/>
            </a:pPr>
            <a:r>
              <a:rPr lang="en-US" sz="1600" dirty="0"/>
              <a:t>greater visibility of the institution abroad;</a:t>
            </a:r>
          </a:p>
          <a:p>
            <a:pPr>
              <a:buFont typeface="+mj-lt"/>
              <a:buAutoNum type="arabicPeriod"/>
            </a:pPr>
            <a:r>
              <a:rPr lang="en-US" sz="1600" dirty="0"/>
              <a:t>enhanced employment prospects for their graduates, both at home and abroad;</a:t>
            </a:r>
          </a:p>
          <a:p>
            <a:pPr>
              <a:buFont typeface="+mj-lt"/>
              <a:buAutoNum type="arabicPeriod"/>
            </a:pPr>
            <a:r>
              <a:rPr lang="en-US" sz="1600" dirty="0"/>
              <a:t>time savings – by answering many of the questions commonly asked of institutions about the content and portability of their qualifications.</a:t>
            </a:r>
          </a:p>
          <a:p>
            <a:endParaRPr lang="it-IT" dirty="0"/>
          </a:p>
        </p:txBody>
      </p:sp>
    </p:spTree>
    <p:extLst>
      <p:ext uri="{BB962C8B-B14F-4D97-AF65-F5344CB8AC3E}">
        <p14:creationId xmlns:p14="http://schemas.microsoft.com/office/powerpoint/2010/main" val="2939371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5893668" cy="487362"/>
          </a:xfrm>
        </p:spPr>
        <p:txBody>
          <a:bodyPr/>
          <a:lstStyle/>
          <a:p>
            <a:r>
              <a:rPr lang="it-IT" dirty="0" smtClean="0"/>
              <a:t>«The </a:t>
            </a:r>
            <a:r>
              <a:rPr lang="it-IT" dirty="0" err="1" smtClean="0"/>
              <a:t>Qualifications</a:t>
            </a:r>
            <a:r>
              <a:rPr lang="it-IT" dirty="0" smtClean="0"/>
              <a:t> </a:t>
            </a:r>
            <a:r>
              <a:rPr lang="it-IT" dirty="0" err="1" smtClean="0"/>
              <a:t>frameworks</a:t>
            </a:r>
            <a:r>
              <a:rPr lang="it-IT" dirty="0" smtClean="0"/>
              <a:t>»</a:t>
            </a:r>
            <a:endParaRPr lang="it-IT" dirty="0"/>
          </a:p>
        </p:txBody>
      </p:sp>
      <p:sp>
        <p:nvSpPr>
          <p:cNvPr id="3" name="Segnaposto contenuto 2"/>
          <p:cNvSpPr>
            <a:spLocks noGrp="1"/>
          </p:cNvSpPr>
          <p:nvPr>
            <p:ph idx="1"/>
          </p:nvPr>
        </p:nvSpPr>
        <p:spPr>
          <a:xfrm>
            <a:off x="190500" y="1196752"/>
            <a:ext cx="8724900" cy="4929411"/>
          </a:xfrm>
        </p:spPr>
        <p:txBody>
          <a:bodyPr/>
          <a:lstStyle/>
          <a:p>
            <a:pPr marL="0" indent="0" algn="just">
              <a:buNone/>
            </a:pPr>
            <a:r>
              <a:rPr lang="en-US" sz="2400" i="1" dirty="0"/>
              <a:t>Qualifications frameworks are important </a:t>
            </a:r>
            <a:r>
              <a:rPr lang="en-US" sz="2400" b="1" i="1" dirty="0"/>
              <a:t>instruments</a:t>
            </a:r>
            <a:r>
              <a:rPr lang="en-US" sz="2400" i="1" dirty="0"/>
              <a:t> in achieving </a:t>
            </a:r>
            <a:r>
              <a:rPr lang="en-US" sz="2400" b="1" i="1" dirty="0"/>
              <a:t>comparability</a:t>
            </a:r>
            <a:r>
              <a:rPr lang="en-US" sz="2400" i="1" dirty="0"/>
              <a:t> and </a:t>
            </a:r>
            <a:r>
              <a:rPr lang="en-US" sz="2400" b="1" i="1" dirty="0"/>
              <a:t>transparency</a:t>
            </a:r>
            <a:r>
              <a:rPr lang="en-US" sz="2400" i="1" dirty="0"/>
              <a:t> within the EHEA and </a:t>
            </a:r>
            <a:r>
              <a:rPr lang="en-US" sz="2400" b="1" i="1" dirty="0"/>
              <a:t>facilitating the movement</a:t>
            </a:r>
            <a:r>
              <a:rPr lang="en-US" sz="2400" i="1" dirty="0"/>
              <a:t> of learners within, as well as between, higher education systems. They should also help HEIs to develop modules and study </a:t>
            </a:r>
            <a:r>
              <a:rPr lang="en-US" sz="2400" i="1" dirty="0" err="1"/>
              <a:t>programmes</a:t>
            </a:r>
            <a:r>
              <a:rPr lang="en-US" sz="2400" i="1" dirty="0"/>
              <a:t> based on </a:t>
            </a:r>
            <a:r>
              <a:rPr lang="en-US" sz="2400" b="1" i="1" dirty="0"/>
              <a:t>learning outcomes</a:t>
            </a:r>
            <a:r>
              <a:rPr lang="en-US" sz="2400" i="1" dirty="0"/>
              <a:t> and </a:t>
            </a:r>
            <a:r>
              <a:rPr lang="en-US" sz="2400" b="1" i="1" dirty="0"/>
              <a:t>credits</a:t>
            </a:r>
            <a:r>
              <a:rPr lang="en-US" sz="2400" i="1" dirty="0"/>
              <a:t>, and improve the </a:t>
            </a:r>
            <a:r>
              <a:rPr lang="en-US" sz="2400" b="1" i="1" dirty="0"/>
              <a:t>recognition of qualifications</a:t>
            </a:r>
            <a:r>
              <a:rPr lang="en-US" sz="2400" i="1" dirty="0"/>
              <a:t> as well as all forms of prior </a:t>
            </a:r>
            <a:r>
              <a:rPr lang="en-US" sz="2400" i="1" dirty="0" smtClean="0"/>
              <a:t>learning.</a:t>
            </a:r>
          </a:p>
          <a:p>
            <a:endParaRPr lang="en-US" sz="2400" i="1" dirty="0"/>
          </a:p>
          <a:p>
            <a:pPr marL="0" indent="0">
              <a:buNone/>
            </a:pPr>
            <a:r>
              <a:rPr lang="it-IT" sz="2400" b="1" dirty="0" err="1"/>
              <a:t>London</a:t>
            </a:r>
            <a:r>
              <a:rPr lang="it-IT" sz="2400" b="1" dirty="0"/>
              <a:t> </a:t>
            </a:r>
            <a:r>
              <a:rPr lang="it-IT" sz="2400" b="1" dirty="0" err="1"/>
              <a:t>Communiqué</a:t>
            </a:r>
            <a:r>
              <a:rPr lang="it-IT" sz="2400" b="1" dirty="0"/>
              <a:t>, </a:t>
            </a:r>
            <a:r>
              <a:rPr lang="it-IT" sz="2400" b="1" dirty="0" err="1"/>
              <a:t>May</a:t>
            </a:r>
            <a:r>
              <a:rPr lang="it-IT" sz="2400" b="1" dirty="0"/>
              <a:t> 2007</a:t>
            </a:r>
            <a:endParaRPr lang="it-IT" sz="2400" b="1" i="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4221088"/>
            <a:ext cx="33337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24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2000"/>
                                        <p:tgtEl>
                                          <p:spTgt spid="8194"/>
                                        </p:tgtEl>
                                      </p:cBhvr>
                                    </p:animEffect>
                                    <p:anim calcmode="lin" valueType="num">
                                      <p:cBhvr>
                                        <p:cTn id="18" dur="2000" fill="hold"/>
                                        <p:tgtEl>
                                          <p:spTgt spid="8194"/>
                                        </p:tgtEl>
                                        <p:attrNameLst>
                                          <p:attrName>ppt_w</p:attrName>
                                        </p:attrNameLst>
                                      </p:cBhvr>
                                      <p:tavLst>
                                        <p:tav tm="0" fmla="#ppt_w*sin(2.5*pi*$)">
                                          <p:val>
                                            <p:fltVal val="0"/>
                                          </p:val>
                                        </p:tav>
                                        <p:tav tm="100000">
                                          <p:val>
                                            <p:fltVal val="1"/>
                                          </p:val>
                                        </p:tav>
                                      </p:tavLst>
                                    </p:anim>
                                    <p:anim calcmode="lin" valueType="num">
                                      <p:cBhvr>
                                        <p:cTn id="19" dur="2000" fill="hold"/>
                                        <p:tgtEl>
                                          <p:spTgt spid="8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
        <p:nvSpPr>
          <p:cNvPr id="3" name="Content Placeholder 2"/>
          <p:cNvSpPr>
            <a:spLocks noGrp="1"/>
          </p:cNvSpPr>
          <p:nvPr>
            <p:ph idx="1"/>
          </p:nvPr>
        </p:nvSpPr>
        <p:spPr>
          <a:xfrm>
            <a:off x="251520" y="1124744"/>
            <a:ext cx="8663880" cy="5001419"/>
          </a:xfrm>
        </p:spPr>
        <p:txBody>
          <a:bodyPr/>
          <a:lstStyle/>
          <a:p>
            <a:pPr marL="0" indent="0" algn="ctr">
              <a:buNone/>
            </a:pPr>
            <a:endParaRPr lang="en-GB" sz="3600" b="1" dirty="0" smtClean="0"/>
          </a:p>
          <a:p>
            <a:pPr marL="0" indent="0" algn="ctr">
              <a:buNone/>
            </a:pPr>
            <a:endParaRPr lang="en-GB" sz="3600" b="1" dirty="0"/>
          </a:p>
          <a:p>
            <a:pPr marL="0" indent="0" algn="ctr">
              <a:buNone/>
            </a:pPr>
            <a:r>
              <a:rPr lang="en-GB" sz="3600" b="1" dirty="0" smtClean="0"/>
              <a:t>Thank you for your attention</a:t>
            </a:r>
          </a:p>
          <a:p>
            <a:pPr marL="0" indent="0" algn="ctr">
              <a:buNone/>
            </a:pPr>
            <a:endParaRPr lang="en-GB" sz="3600" b="1" dirty="0"/>
          </a:p>
          <a:p>
            <a:pPr marL="0" indent="0" algn="ctr">
              <a:buNone/>
            </a:pPr>
            <a:endParaRPr lang="en-GB" sz="3600"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356992"/>
            <a:ext cx="1800200" cy="224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81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500" y="274638"/>
            <a:ext cx="6685756" cy="487362"/>
          </a:xfrm>
        </p:spPr>
        <p:txBody>
          <a:bodyPr/>
          <a:lstStyle/>
          <a:p>
            <a:r>
              <a:rPr lang="it-IT" dirty="0" smtClean="0"/>
              <a:t>«The </a:t>
            </a:r>
            <a:r>
              <a:rPr lang="it-IT" dirty="0" err="1" smtClean="0"/>
              <a:t>European</a:t>
            </a:r>
            <a:r>
              <a:rPr lang="it-IT" dirty="0" smtClean="0"/>
              <a:t> </a:t>
            </a:r>
            <a:r>
              <a:rPr lang="it-IT" dirty="0" err="1" smtClean="0"/>
              <a:t>Qualifications</a:t>
            </a:r>
            <a:r>
              <a:rPr lang="it-IT" dirty="0" smtClean="0"/>
              <a:t> </a:t>
            </a:r>
            <a:r>
              <a:rPr lang="it-IT" dirty="0" err="1"/>
              <a:t>frameworks</a:t>
            </a:r>
            <a:r>
              <a:rPr lang="it-IT" dirty="0"/>
              <a:t>»</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006130676"/>
              </p:ext>
            </p:extLst>
          </p:nvPr>
        </p:nvGraphicFramePr>
        <p:xfrm>
          <a:off x="683568" y="1412776"/>
          <a:ext cx="8329364" cy="4969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27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EFQ for EHEA</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425933259"/>
              </p:ext>
            </p:extLst>
          </p:nvPr>
        </p:nvGraphicFramePr>
        <p:xfrm>
          <a:off x="190500" y="1196752"/>
          <a:ext cx="8724900"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asellaDiTesto 8"/>
          <p:cNvSpPr txBox="1"/>
          <p:nvPr/>
        </p:nvSpPr>
        <p:spPr>
          <a:xfrm>
            <a:off x="6660232" y="2420888"/>
            <a:ext cx="2160240" cy="2554545"/>
          </a:xfrm>
          <a:prstGeom prst="rect">
            <a:avLst/>
          </a:prstGeom>
          <a:noFill/>
        </p:spPr>
        <p:txBody>
          <a:bodyPr wrap="square" rtlCol="0">
            <a:spAutoFit/>
          </a:bodyPr>
          <a:lstStyle/>
          <a:p>
            <a:pPr algn="ctr"/>
            <a:r>
              <a:rPr lang="it-IT" sz="2000" b="1" dirty="0" smtClean="0">
                <a:solidFill>
                  <a:schemeClr val="tx2">
                    <a:lumMod val="75000"/>
                  </a:schemeClr>
                </a:solidFill>
              </a:rPr>
              <a:t>Knowledge</a:t>
            </a:r>
          </a:p>
          <a:p>
            <a:pPr algn="ctr"/>
            <a:endParaRPr lang="it-IT" sz="2000" b="1" dirty="0" smtClean="0">
              <a:solidFill>
                <a:schemeClr val="tx2">
                  <a:lumMod val="75000"/>
                </a:schemeClr>
              </a:solidFill>
            </a:endParaRPr>
          </a:p>
          <a:p>
            <a:pPr algn="ctr"/>
            <a:r>
              <a:rPr lang="it-IT" sz="2000" b="1" dirty="0" err="1" smtClean="0">
                <a:solidFill>
                  <a:schemeClr val="tx2">
                    <a:lumMod val="75000"/>
                  </a:schemeClr>
                </a:solidFill>
              </a:rPr>
              <a:t>Understanding</a:t>
            </a:r>
            <a:endParaRPr lang="it-IT" sz="2000" b="1" dirty="0" smtClean="0">
              <a:solidFill>
                <a:schemeClr val="tx2">
                  <a:lumMod val="75000"/>
                </a:schemeClr>
              </a:solidFill>
            </a:endParaRPr>
          </a:p>
          <a:p>
            <a:pPr algn="ctr"/>
            <a:endParaRPr lang="it-IT" sz="2000" b="1" dirty="0" smtClean="0">
              <a:solidFill>
                <a:schemeClr val="tx2">
                  <a:lumMod val="75000"/>
                </a:schemeClr>
              </a:solidFill>
            </a:endParaRPr>
          </a:p>
          <a:p>
            <a:pPr algn="ctr"/>
            <a:r>
              <a:rPr lang="it-IT" sz="2000" b="1" dirty="0" err="1" smtClean="0">
                <a:solidFill>
                  <a:schemeClr val="tx2">
                    <a:lumMod val="75000"/>
                  </a:schemeClr>
                </a:solidFill>
              </a:rPr>
              <a:t>Judgments</a:t>
            </a:r>
            <a:endParaRPr lang="it-IT" sz="2000" b="1" dirty="0" smtClean="0">
              <a:solidFill>
                <a:schemeClr val="tx2">
                  <a:lumMod val="75000"/>
                </a:schemeClr>
              </a:solidFill>
            </a:endParaRPr>
          </a:p>
          <a:p>
            <a:pPr algn="ctr"/>
            <a:endParaRPr lang="it-IT" sz="2000" b="1" dirty="0" smtClean="0">
              <a:solidFill>
                <a:schemeClr val="tx2">
                  <a:lumMod val="75000"/>
                </a:schemeClr>
              </a:solidFill>
            </a:endParaRPr>
          </a:p>
          <a:p>
            <a:pPr algn="ctr"/>
            <a:r>
              <a:rPr lang="it-IT" sz="2000" b="1" dirty="0" err="1" smtClean="0">
                <a:solidFill>
                  <a:schemeClr val="tx2">
                    <a:lumMod val="75000"/>
                  </a:schemeClr>
                </a:solidFill>
              </a:rPr>
              <a:t>Communication</a:t>
            </a:r>
            <a:r>
              <a:rPr lang="it-IT" sz="2000" b="1" dirty="0" smtClean="0">
                <a:solidFill>
                  <a:schemeClr val="tx2">
                    <a:lumMod val="75000"/>
                  </a:schemeClr>
                </a:solidFill>
              </a:rPr>
              <a:t> </a:t>
            </a:r>
            <a:r>
              <a:rPr lang="it-IT" sz="2000" b="1" dirty="0" err="1" smtClean="0">
                <a:solidFill>
                  <a:schemeClr val="tx2">
                    <a:lumMod val="75000"/>
                  </a:schemeClr>
                </a:solidFill>
              </a:rPr>
              <a:t>skills</a:t>
            </a:r>
            <a:endParaRPr lang="it-IT" sz="2000" b="1" dirty="0">
              <a:solidFill>
                <a:schemeClr val="tx2">
                  <a:lumMod val="75000"/>
                </a:schemeClr>
              </a:solidFill>
            </a:endParaRPr>
          </a:p>
        </p:txBody>
      </p:sp>
    </p:spTree>
    <p:extLst>
      <p:ext uri="{BB962C8B-B14F-4D97-AF65-F5344CB8AC3E}">
        <p14:creationId xmlns:p14="http://schemas.microsoft.com/office/powerpoint/2010/main" val="7939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80">
                                          <p:stCondLst>
                                            <p:cond delay="0"/>
                                          </p:stCondLst>
                                        </p:cTn>
                                        <p:tgtEl>
                                          <p:spTgt spid="9">
                                            <p:txEl>
                                              <p:pRg st="0" end="0"/>
                                            </p:txEl>
                                          </p:spTgt>
                                        </p:tgtEl>
                                      </p:cBhvr>
                                    </p:animEffect>
                                    <p:anim calcmode="lin" valueType="num">
                                      <p:cBhvr>
                                        <p:cTn id="15"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xEl>
                                              <p:pRg st="0" end="0"/>
                                            </p:txEl>
                                          </p:spTgt>
                                        </p:tgtEl>
                                      </p:cBhvr>
                                      <p:to x="100000" y="60000"/>
                                    </p:animScale>
                                    <p:animScale>
                                      <p:cBhvr>
                                        <p:cTn id="21" dur="166" decel="50000">
                                          <p:stCondLst>
                                            <p:cond delay="676"/>
                                          </p:stCondLst>
                                        </p:cTn>
                                        <p:tgtEl>
                                          <p:spTgt spid="9">
                                            <p:txEl>
                                              <p:pRg st="0" end="0"/>
                                            </p:txEl>
                                          </p:spTgt>
                                        </p:tgtEl>
                                      </p:cBhvr>
                                      <p:to x="100000" y="100000"/>
                                    </p:animScale>
                                    <p:animScale>
                                      <p:cBhvr>
                                        <p:cTn id="22" dur="26">
                                          <p:stCondLst>
                                            <p:cond delay="1312"/>
                                          </p:stCondLst>
                                        </p:cTn>
                                        <p:tgtEl>
                                          <p:spTgt spid="9">
                                            <p:txEl>
                                              <p:pRg st="0" end="0"/>
                                            </p:txEl>
                                          </p:spTgt>
                                        </p:tgtEl>
                                      </p:cBhvr>
                                      <p:to x="100000" y="80000"/>
                                    </p:animScale>
                                    <p:animScale>
                                      <p:cBhvr>
                                        <p:cTn id="23" dur="166" decel="50000">
                                          <p:stCondLst>
                                            <p:cond delay="1338"/>
                                          </p:stCondLst>
                                        </p:cTn>
                                        <p:tgtEl>
                                          <p:spTgt spid="9">
                                            <p:txEl>
                                              <p:pRg st="0" end="0"/>
                                            </p:txEl>
                                          </p:spTgt>
                                        </p:tgtEl>
                                      </p:cBhvr>
                                      <p:to x="100000" y="100000"/>
                                    </p:animScale>
                                    <p:animScale>
                                      <p:cBhvr>
                                        <p:cTn id="24" dur="26">
                                          <p:stCondLst>
                                            <p:cond delay="1642"/>
                                          </p:stCondLst>
                                        </p:cTn>
                                        <p:tgtEl>
                                          <p:spTgt spid="9">
                                            <p:txEl>
                                              <p:pRg st="0" end="0"/>
                                            </p:txEl>
                                          </p:spTgt>
                                        </p:tgtEl>
                                      </p:cBhvr>
                                      <p:to x="100000" y="90000"/>
                                    </p:animScale>
                                    <p:animScale>
                                      <p:cBhvr>
                                        <p:cTn id="25" dur="166" decel="50000">
                                          <p:stCondLst>
                                            <p:cond delay="1668"/>
                                          </p:stCondLst>
                                        </p:cTn>
                                        <p:tgtEl>
                                          <p:spTgt spid="9">
                                            <p:txEl>
                                              <p:pRg st="0" end="0"/>
                                            </p:txEl>
                                          </p:spTgt>
                                        </p:tgtEl>
                                      </p:cBhvr>
                                      <p:to x="100000" y="100000"/>
                                    </p:animScale>
                                    <p:animScale>
                                      <p:cBhvr>
                                        <p:cTn id="26" dur="26">
                                          <p:stCondLst>
                                            <p:cond delay="1808"/>
                                          </p:stCondLst>
                                        </p:cTn>
                                        <p:tgtEl>
                                          <p:spTgt spid="9">
                                            <p:txEl>
                                              <p:pRg st="0" end="0"/>
                                            </p:txEl>
                                          </p:spTgt>
                                        </p:tgtEl>
                                      </p:cBhvr>
                                      <p:to x="100000" y="95000"/>
                                    </p:animScale>
                                    <p:animScale>
                                      <p:cBhvr>
                                        <p:cTn id="27" dur="166" decel="50000">
                                          <p:stCondLst>
                                            <p:cond delay="1834"/>
                                          </p:stCondLst>
                                        </p:cTn>
                                        <p:tgtEl>
                                          <p:spTgt spid="9">
                                            <p:txEl>
                                              <p:pRg st="0" end="0"/>
                                            </p:txEl>
                                          </p:spTgt>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wipe(down)">
                                      <p:cBhvr>
                                        <p:cTn id="30" dur="580">
                                          <p:stCondLst>
                                            <p:cond delay="0"/>
                                          </p:stCondLst>
                                        </p:cTn>
                                        <p:tgtEl>
                                          <p:spTgt spid="9">
                                            <p:txEl>
                                              <p:pRg st="2" end="2"/>
                                            </p:txEl>
                                          </p:spTgt>
                                        </p:tgtEl>
                                      </p:cBhvr>
                                    </p:animEffect>
                                    <p:anim calcmode="lin" valueType="num">
                                      <p:cBhvr>
                                        <p:cTn id="31" dur="1822" tmFilter="0,0; 0.14,0.36; 0.43,0.73; 0.71,0.91; 1.0,1.0">
                                          <p:stCondLst>
                                            <p:cond delay="0"/>
                                          </p:stCondLst>
                                        </p:cTn>
                                        <p:tgtEl>
                                          <p:spTgt spid="9">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xEl>
                                              <p:pRg st="2" end="2"/>
                                            </p:txEl>
                                          </p:spTgt>
                                        </p:tgtEl>
                                      </p:cBhvr>
                                      <p:to x="100000" y="60000"/>
                                    </p:animScale>
                                    <p:animScale>
                                      <p:cBhvr>
                                        <p:cTn id="37" dur="166" decel="50000">
                                          <p:stCondLst>
                                            <p:cond delay="676"/>
                                          </p:stCondLst>
                                        </p:cTn>
                                        <p:tgtEl>
                                          <p:spTgt spid="9">
                                            <p:txEl>
                                              <p:pRg st="2" end="2"/>
                                            </p:txEl>
                                          </p:spTgt>
                                        </p:tgtEl>
                                      </p:cBhvr>
                                      <p:to x="100000" y="100000"/>
                                    </p:animScale>
                                    <p:animScale>
                                      <p:cBhvr>
                                        <p:cTn id="38" dur="26">
                                          <p:stCondLst>
                                            <p:cond delay="1312"/>
                                          </p:stCondLst>
                                        </p:cTn>
                                        <p:tgtEl>
                                          <p:spTgt spid="9">
                                            <p:txEl>
                                              <p:pRg st="2" end="2"/>
                                            </p:txEl>
                                          </p:spTgt>
                                        </p:tgtEl>
                                      </p:cBhvr>
                                      <p:to x="100000" y="80000"/>
                                    </p:animScale>
                                    <p:animScale>
                                      <p:cBhvr>
                                        <p:cTn id="39" dur="166" decel="50000">
                                          <p:stCondLst>
                                            <p:cond delay="1338"/>
                                          </p:stCondLst>
                                        </p:cTn>
                                        <p:tgtEl>
                                          <p:spTgt spid="9">
                                            <p:txEl>
                                              <p:pRg st="2" end="2"/>
                                            </p:txEl>
                                          </p:spTgt>
                                        </p:tgtEl>
                                      </p:cBhvr>
                                      <p:to x="100000" y="100000"/>
                                    </p:animScale>
                                    <p:animScale>
                                      <p:cBhvr>
                                        <p:cTn id="40" dur="26">
                                          <p:stCondLst>
                                            <p:cond delay="1642"/>
                                          </p:stCondLst>
                                        </p:cTn>
                                        <p:tgtEl>
                                          <p:spTgt spid="9">
                                            <p:txEl>
                                              <p:pRg st="2" end="2"/>
                                            </p:txEl>
                                          </p:spTgt>
                                        </p:tgtEl>
                                      </p:cBhvr>
                                      <p:to x="100000" y="90000"/>
                                    </p:animScale>
                                    <p:animScale>
                                      <p:cBhvr>
                                        <p:cTn id="41" dur="166" decel="50000">
                                          <p:stCondLst>
                                            <p:cond delay="1668"/>
                                          </p:stCondLst>
                                        </p:cTn>
                                        <p:tgtEl>
                                          <p:spTgt spid="9">
                                            <p:txEl>
                                              <p:pRg st="2" end="2"/>
                                            </p:txEl>
                                          </p:spTgt>
                                        </p:tgtEl>
                                      </p:cBhvr>
                                      <p:to x="100000" y="100000"/>
                                    </p:animScale>
                                    <p:animScale>
                                      <p:cBhvr>
                                        <p:cTn id="42" dur="26">
                                          <p:stCondLst>
                                            <p:cond delay="1808"/>
                                          </p:stCondLst>
                                        </p:cTn>
                                        <p:tgtEl>
                                          <p:spTgt spid="9">
                                            <p:txEl>
                                              <p:pRg st="2" end="2"/>
                                            </p:txEl>
                                          </p:spTgt>
                                        </p:tgtEl>
                                      </p:cBhvr>
                                      <p:to x="100000" y="95000"/>
                                    </p:animScale>
                                    <p:animScale>
                                      <p:cBhvr>
                                        <p:cTn id="43" dur="166" decel="50000">
                                          <p:stCondLst>
                                            <p:cond delay="1834"/>
                                          </p:stCondLst>
                                        </p:cTn>
                                        <p:tgtEl>
                                          <p:spTgt spid="9">
                                            <p:txEl>
                                              <p:pRg st="2" end="2"/>
                                            </p:txEl>
                                          </p:spTgt>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9">
                                            <p:txEl>
                                              <p:pRg st="4" end="4"/>
                                            </p:txEl>
                                          </p:spTgt>
                                        </p:tgtEl>
                                        <p:attrNameLst>
                                          <p:attrName>style.visibility</p:attrName>
                                        </p:attrNameLst>
                                      </p:cBhvr>
                                      <p:to>
                                        <p:strVal val="visible"/>
                                      </p:to>
                                    </p:set>
                                    <p:animEffect transition="in" filter="wipe(down)">
                                      <p:cBhvr>
                                        <p:cTn id="46" dur="580">
                                          <p:stCondLst>
                                            <p:cond delay="0"/>
                                          </p:stCondLst>
                                        </p:cTn>
                                        <p:tgtEl>
                                          <p:spTgt spid="9">
                                            <p:txEl>
                                              <p:pRg st="4" end="4"/>
                                            </p:txEl>
                                          </p:spTgt>
                                        </p:tgtEl>
                                      </p:cBhvr>
                                    </p:animEffect>
                                    <p:anim calcmode="lin" valueType="num">
                                      <p:cBhvr>
                                        <p:cTn id="47" dur="1822" tmFilter="0,0; 0.14,0.36; 0.43,0.73; 0.71,0.91; 1.0,1.0">
                                          <p:stCondLst>
                                            <p:cond delay="0"/>
                                          </p:stCondLst>
                                        </p:cTn>
                                        <p:tgtEl>
                                          <p:spTgt spid="9">
                                            <p:txEl>
                                              <p:pRg st="4" end="4"/>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9">
                                            <p:txEl>
                                              <p:pRg st="4" end="4"/>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9">
                                            <p:txEl>
                                              <p:pRg st="4" end="4"/>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9">
                                            <p:txEl>
                                              <p:pRg st="4" end="4"/>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9">
                                            <p:txEl>
                                              <p:pRg st="4" end="4"/>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9">
                                            <p:txEl>
                                              <p:pRg st="4" end="4"/>
                                            </p:txEl>
                                          </p:spTgt>
                                        </p:tgtEl>
                                      </p:cBhvr>
                                      <p:to x="100000" y="60000"/>
                                    </p:animScale>
                                    <p:animScale>
                                      <p:cBhvr>
                                        <p:cTn id="53" dur="166" decel="50000">
                                          <p:stCondLst>
                                            <p:cond delay="676"/>
                                          </p:stCondLst>
                                        </p:cTn>
                                        <p:tgtEl>
                                          <p:spTgt spid="9">
                                            <p:txEl>
                                              <p:pRg st="4" end="4"/>
                                            </p:txEl>
                                          </p:spTgt>
                                        </p:tgtEl>
                                      </p:cBhvr>
                                      <p:to x="100000" y="100000"/>
                                    </p:animScale>
                                    <p:animScale>
                                      <p:cBhvr>
                                        <p:cTn id="54" dur="26">
                                          <p:stCondLst>
                                            <p:cond delay="1312"/>
                                          </p:stCondLst>
                                        </p:cTn>
                                        <p:tgtEl>
                                          <p:spTgt spid="9">
                                            <p:txEl>
                                              <p:pRg st="4" end="4"/>
                                            </p:txEl>
                                          </p:spTgt>
                                        </p:tgtEl>
                                      </p:cBhvr>
                                      <p:to x="100000" y="80000"/>
                                    </p:animScale>
                                    <p:animScale>
                                      <p:cBhvr>
                                        <p:cTn id="55" dur="166" decel="50000">
                                          <p:stCondLst>
                                            <p:cond delay="1338"/>
                                          </p:stCondLst>
                                        </p:cTn>
                                        <p:tgtEl>
                                          <p:spTgt spid="9">
                                            <p:txEl>
                                              <p:pRg st="4" end="4"/>
                                            </p:txEl>
                                          </p:spTgt>
                                        </p:tgtEl>
                                      </p:cBhvr>
                                      <p:to x="100000" y="100000"/>
                                    </p:animScale>
                                    <p:animScale>
                                      <p:cBhvr>
                                        <p:cTn id="56" dur="26">
                                          <p:stCondLst>
                                            <p:cond delay="1642"/>
                                          </p:stCondLst>
                                        </p:cTn>
                                        <p:tgtEl>
                                          <p:spTgt spid="9">
                                            <p:txEl>
                                              <p:pRg st="4" end="4"/>
                                            </p:txEl>
                                          </p:spTgt>
                                        </p:tgtEl>
                                      </p:cBhvr>
                                      <p:to x="100000" y="90000"/>
                                    </p:animScale>
                                    <p:animScale>
                                      <p:cBhvr>
                                        <p:cTn id="57" dur="166" decel="50000">
                                          <p:stCondLst>
                                            <p:cond delay="1668"/>
                                          </p:stCondLst>
                                        </p:cTn>
                                        <p:tgtEl>
                                          <p:spTgt spid="9">
                                            <p:txEl>
                                              <p:pRg st="4" end="4"/>
                                            </p:txEl>
                                          </p:spTgt>
                                        </p:tgtEl>
                                      </p:cBhvr>
                                      <p:to x="100000" y="100000"/>
                                    </p:animScale>
                                    <p:animScale>
                                      <p:cBhvr>
                                        <p:cTn id="58" dur="26">
                                          <p:stCondLst>
                                            <p:cond delay="1808"/>
                                          </p:stCondLst>
                                        </p:cTn>
                                        <p:tgtEl>
                                          <p:spTgt spid="9">
                                            <p:txEl>
                                              <p:pRg st="4" end="4"/>
                                            </p:txEl>
                                          </p:spTgt>
                                        </p:tgtEl>
                                      </p:cBhvr>
                                      <p:to x="100000" y="95000"/>
                                    </p:animScale>
                                    <p:animScale>
                                      <p:cBhvr>
                                        <p:cTn id="59" dur="166" decel="50000">
                                          <p:stCondLst>
                                            <p:cond delay="1834"/>
                                          </p:stCondLst>
                                        </p:cTn>
                                        <p:tgtEl>
                                          <p:spTgt spid="9">
                                            <p:txEl>
                                              <p:pRg st="4" end="4"/>
                                            </p:txEl>
                                          </p:spTgt>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9">
                                            <p:txEl>
                                              <p:pRg st="6" end="6"/>
                                            </p:txEl>
                                          </p:spTgt>
                                        </p:tgtEl>
                                        <p:attrNameLst>
                                          <p:attrName>style.visibility</p:attrName>
                                        </p:attrNameLst>
                                      </p:cBhvr>
                                      <p:to>
                                        <p:strVal val="visible"/>
                                      </p:to>
                                    </p:set>
                                    <p:animEffect transition="in" filter="wipe(down)">
                                      <p:cBhvr>
                                        <p:cTn id="62" dur="580">
                                          <p:stCondLst>
                                            <p:cond delay="0"/>
                                          </p:stCondLst>
                                        </p:cTn>
                                        <p:tgtEl>
                                          <p:spTgt spid="9">
                                            <p:txEl>
                                              <p:pRg st="6" end="6"/>
                                            </p:txEl>
                                          </p:spTgt>
                                        </p:tgtEl>
                                      </p:cBhvr>
                                    </p:animEffect>
                                    <p:anim calcmode="lin" valueType="num">
                                      <p:cBhvr>
                                        <p:cTn id="63" dur="1822" tmFilter="0,0; 0.14,0.36; 0.43,0.73; 0.71,0.91; 1.0,1.0">
                                          <p:stCondLst>
                                            <p:cond delay="0"/>
                                          </p:stCondLst>
                                        </p:cTn>
                                        <p:tgtEl>
                                          <p:spTgt spid="9">
                                            <p:txEl>
                                              <p:pRg st="6" end="6"/>
                                            </p:txEl>
                                          </p:spTgt>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
                                            <p:txEl>
                                              <p:pRg st="6" end="6"/>
                                            </p:txEl>
                                          </p:spTgt>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9">
                                            <p:txEl>
                                              <p:pRg st="6" end="6"/>
                                            </p:txEl>
                                          </p:spTgt>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9">
                                            <p:txEl>
                                              <p:pRg st="6" end="6"/>
                                            </p:txEl>
                                          </p:spTgt>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9">
                                            <p:txEl>
                                              <p:pRg st="6" end="6"/>
                                            </p:txEl>
                                          </p:spTgt>
                                        </p:tgtEl>
                                        <p:attrNameLst>
                                          <p:attrName>ppt_y</p:attrName>
                                        </p:attrNameLst>
                                      </p:cBhvr>
                                      <p:tavLst>
                                        <p:tav tm="0" fmla="#ppt_y-sin(pi*$)/81">
                                          <p:val>
                                            <p:fltVal val="0"/>
                                          </p:val>
                                        </p:tav>
                                        <p:tav tm="100000">
                                          <p:val>
                                            <p:fltVal val="1"/>
                                          </p:val>
                                        </p:tav>
                                      </p:tavLst>
                                    </p:anim>
                                    <p:animScale>
                                      <p:cBhvr>
                                        <p:cTn id="68" dur="26">
                                          <p:stCondLst>
                                            <p:cond delay="650"/>
                                          </p:stCondLst>
                                        </p:cTn>
                                        <p:tgtEl>
                                          <p:spTgt spid="9">
                                            <p:txEl>
                                              <p:pRg st="6" end="6"/>
                                            </p:txEl>
                                          </p:spTgt>
                                        </p:tgtEl>
                                      </p:cBhvr>
                                      <p:to x="100000" y="60000"/>
                                    </p:animScale>
                                    <p:animScale>
                                      <p:cBhvr>
                                        <p:cTn id="69" dur="166" decel="50000">
                                          <p:stCondLst>
                                            <p:cond delay="676"/>
                                          </p:stCondLst>
                                        </p:cTn>
                                        <p:tgtEl>
                                          <p:spTgt spid="9">
                                            <p:txEl>
                                              <p:pRg st="6" end="6"/>
                                            </p:txEl>
                                          </p:spTgt>
                                        </p:tgtEl>
                                      </p:cBhvr>
                                      <p:to x="100000" y="100000"/>
                                    </p:animScale>
                                    <p:animScale>
                                      <p:cBhvr>
                                        <p:cTn id="70" dur="26">
                                          <p:stCondLst>
                                            <p:cond delay="1312"/>
                                          </p:stCondLst>
                                        </p:cTn>
                                        <p:tgtEl>
                                          <p:spTgt spid="9">
                                            <p:txEl>
                                              <p:pRg st="6" end="6"/>
                                            </p:txEl>
                                          </p:spTgt>
                                        </p:tgtEl>
                                      </p:cBhvr>
                                      <p:to x="100000" y="80000"/>
                                    </p:animScale>
                                    <p:animScale>
                                      <p:cBhvr>
                                        <p:cTn id="71" dur="166" decel="50000">
                                          <p:stCondLst>
                                            <p:cond delay="1338"/>
                                          </p:stCondLst>
                                        </p:cTn>
                                        <p:tgtEl>
                                          <p:spTgt spid="9">
                                            <p:txEl>
                                              <p:pRg st="6" end="6"/>
                                            </p:txEl>
                                          </p:spTgt>
                                        </p:tgtEl>
                                      </p:cBhvr>
                                      <p:to x="100000" y="100000"/>
                                    </p:animScale>
                                    <p:animScale>
                                      <p:cBhvr>
                                        <p:cTn id="72" dur="26">
                                          <p:stCondLst>
                                            <p:cond delay="1642"/>
                                          </p:stCondLst>
                                        </p:cTn>
                                        <p:tgtEl>
                                          <p:spTgt spid="9">
                                            <p:txEl>
                                              <p:pRg st="6" end="6"/>
                                            </p:txEl>
                                          </p:spTgt>
                                        </p:tgtEl>
                                      </p:cBhvr>
                                      <p:to x="100000" y="90000"/>
                                    </p:animScale>
                                    <p:animScale>
                                      <p:cBhvr>
                                        <p:cTn id="73" dur="166" decel="50000">
                                          <p:stCondLst>
                                            <p:cond delay="1668"/>
                                          </p:stCondLst>
                                        </p:cTn>
                                        <p:tgtEl>
                                          <p:spTgt spid="9">
                                            <p:txEl>
                                              <p:pRg st="6" end="6"/>
                                            </p:txEl>
                                          </p:spTgt>
                                        </p:tgtEl>
                                      </p:cBhvr>
                                      <p:to x="100000" y="100000"/>
                                    </p:animScale>
                                    <p:animScale>
                                      <p:cBhvr>
                                        <p:cTn id="74" dur="26">
                                          <p:stCondLst>
                                            <p:cond delay="1808"/>
                                          </p:stCondLst>
                                        </p:cTn>
                                        <p:tgtEl>
                                          <p:spTgt spid="9">
                                            <p:txEl>
                                              <p:pRg st="6" end="6"/>
                                            </p:txEl>
                                          </p:spTgt>
                                        </p:tgtEl>
                                      </p:cBhvr>
                                      <p:to x="100000" y="95000"/>
                                    </p:animScale>
                                    <p:animScale>
                                      <p:cBhvr>
                                        <p:cTn id="75" dur="166" decel="50000">
                                          <p:stCondLst>
                                            <p:cond delay="1834"/>
                                          </p:stCondLst>
                                        </p:cTn>
                                        <p:tgtEl>
                                          <p:spTgt spid="9">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EFQ for LLL</a:t>
            </a:r>
            <a:endParaRPr lang="it-IT" dirty="0"/>
          </a:p>
        </p:txBody>
      </p:sp>
      <p:sp>
        <p:nvSpPr>
          <p:cNvPr id="3" name="Segnaposto contenuto 2"/>
          <p:cNvSpPr>
            <a:spLocks noGrp="1"/>
          </p:cNvSpPr>
          <p:nvPr>
            <p:ph idx="1"/>
          </p:nvPr>
        </p:nvSpPr>
        <p:spPr>
          <a:xfrm>
            <a:off x="190500" y="980728"/>
            <a:ext cx="8724900" cy="5145435"/>
          </a:xfrm>
        </p:spPr>
        <p:txBody>
          <a:bodyPr/>
          <a:lstStyle/>
          <a:p>
            <a:pPr marL="0" indent="0" algn="just">
              <a:buNone/>
            </a:pPr>
            <a:r>
              <a:rPr lang="en-US" sz="2000" dirty="0"/>
              <a:t>The </a:t>
            </a:r>
            <a:r>
              <a:rPr lang="en-US" sz="2000" b="1" dirty="0"/>
              <a:t>EQF-LLL</a:t>
            </a:r>
            <a:r>
              <a:rPr lang="en-US" sz="2000" dirty="0"/>
              <a:t> describes ‘levels of qualification’ (without indicating any credit ranges) – to provide a common reference framework which assists in comparing the national qualifications systems, frameworks and their levels. It is based on eight levels.</a:t>
            </a:r>
          </a:p>
          <a:p>
            <a:pPr marL="0" indent="0" algn="just">
              <a:buNone/>
            </a:pPr>
            <a:endParaRPr lang="en-US" sz="2000" dirty="0" smtClean="0"/>
          </a:p>
          <a:p>
            <a:pPr marL="0" indent="0" algn="just">
              <a:buNone/>
            </a:pPr>
            <a:r>
              <a:rPr lang="en-US" sz="2000" dirty="0" smtClean="0"/>
              <a:t>As </a:t>
            </a:r>
            <a:r>
              <a:rPr lang="en-US" sz="2000" dirty="0"/>
              <a:t>an instrument for the promotion of </a:t>
            </a:r>
            <a:r>
              <a:rPr lang="en-US" sz="2000" dirty="0">
                <a:hlinkClick r:id="rId2"/>
              </a:rPr>
              <a:t>lifelong learning</a:t>
            </a:r>
            <a:r>
              <a:rPr lang="en-US" sz="2000" dirty="0"/>
              <a:t>, the EQF encompasses general and adult education, vocational education and training as well as higher education.</a:t>
            </a:r>
          </a:p>
          <a:p>
            <a:endParaRPr lang="it-IT"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789040"/>
            <a:ext cx="3779912" cy="283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55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fill="hold"/>
                                        <p:tgtEl>
                                          <p:spTgt spid="9218"/>
                                        </p:tgtEl>
                                        <p:attrNameLst>
                                          <p:attrName>ppt_x</p:attrName>
                                        </p:attrNameLst>
                                      </p:cBhvr>
                                      <p:tavLst>
                                        <p:tav tm="0">
                                          <p:val>
                                            <p:strVal val="#ppt_x"/>
                                          </p:val>
                                        </p:tav>
                                        <p:tav tm="100000">
                                          <p:val>
                                            <p:strVal val="#ppt_x"/>
                                          </p:val>
                                        </p:tav>
                                      </p:tavLst>
                                    </p:anim>
                                    <p:anim calcmode="lin" valueType="num">
                                      <p:cBhvr additive="base">
                                        <p:cTn id="1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EFQ for LLL</a:t>
            </a:r>
          </a:p>
        </p:txBody>
      </p:sp>
      <p:sp>
        <p:nvSpPr>
          <p:cNvPr id="3" name="Segnaposto contenuto 2"/>
          <p:cNvSpPr>
            <a:spLocks noGrp="1"/>
          </p:cNvSpPr>
          <p:nvPr>
            <p:ph idx="1"/>
          </p:nvPr>
        </p:nvSpPr>
        <p:spPr>
          <a:xfrm>
            <a:off x="190500" y="1196752"/>
            <a:ext cx="8724900" cy="5544616"/>
          </a:xfrm>
        </p:spPr>
        <p:txBody>
          <a:bodyPr/>
          <a:lstStyle/>
          <a:p>
            <a:pPr marL="0" indent="0">
              <a:buNone/>
            </a:pPr>
            <a:endParaRPr lang="en-US" sz="1800" dirty="0" smtClean="0"/>
          </a:p>
          <a:p>
            <a:pPr marL="0" indent="0" algn="just">
              <a:buNone/>
            </a:pPr>
            <a:r>
              <a:rPr lang="en-US" sz="1800" dirty="0" smtClean="0"/>
              <a:t>The </a:t>
            </a:r>
            <a:r>
              <a:rPr lang="en-US" sz="1800" b="1" dirty="0"/>
              <a:t>eight levels</a:t>
            </a:r>
            <a:r>
              <a:rPr lang="en-US" sz="1800" dirty="0"/>
              <a:t> cover the entire span of qualifications from those achieved at the end of compulsory education to those awarded at the highest level of academic and professional or vocational education and training.</a:t>
            </a:r>
          </a:p>
          <a:p>
            <a:pPr marL="0" indent="0" algn="just">
              <a:buNone/>
            </a:pPr>
            <a:endParaRPr lang="en-US" sz="1800" dirty="0" smtClean="0"/>
          </a:p>
          <a:p>
            <a:pPr marL="0" indent="0" algn="just">
              <a:buNone/>
            </a:pPr>
            <a:r>
              <a:rPr lang="en-US" sz="1800" dirty="0" smtClean="0"/>
              <a:t>Each </a:t>
            </a:r>
            <a:r>
              <a:rPr lang="en-US" sz="1800" dirty="0"/>
              <a:t>level should in principle be attainable by way of a variety of education and career paths.</a:t>
            </a:r>
          </a:p>
          <a:p>
            <a:pPr marL="0" indent="0" algn="just">
              <a:buNone/>
            </a:pPr>
            <a:endParaRPr lang="en-US" sz="1800" dirty="0" smtClean="0"/>
          </a:p>
          <a:p>
            <a:pPr marL="0" indent="0" algn="just">
              <a:buNone/>
            </a:pPr>
            <a:r>
              <a:rPr lang="en-US" sz="1800" b="1" dirty="0" smtClean="0"/>
              <a:t>Learning </a:t>
            </a:r>
            <a:r>
              <a:rPr lang="en-US" sz="1800" b="1" dirty="0"/>
              <a:t>outcomes </a:t>
            </a:r>
            <a:r>
              <a:rPr lang="en-US" sz="1800" dirty="0"/>
              <a:t>are specified in three categories – as </a:t>
            </a:r>
            <a:r>
              <a:rPr lang="en-US" sz="1800" b="1" i="1" dirty="0"/>
              <a:t>knowledge</a:t>
            </a:r>
            <a:r>
              <a:rPr lang="en-US" sz="1800" dirty="0"/>
              <a:t>, </a:t>
            </a:r>
            <a:r>
              <a:rPr lang="en-US" sz="1800" b="1" i="1" dirty="0"/>
              <a:t>skills</a:t>
            </a:r>
            <a:r>
              <a:rPr lang="en-US" sz="1800" dirty="0"/>
              <a:t> and </a:t>
            </a:r>
            <a:r>
              <a:rPr lang="en-US" sz="1800" b="1" i="1" dirty="0"/>
              <a:t>competence</a:t>
            </a:r>
            <a:r>
              <a:rPr lang="en-US" sz="1800" dirty="0"/>
              <a:t>. This signals that qualifications– in different combinations – capture a broad scope of learning outcomes, including theoretical knowledge, practical and technical skills, and social competences where the ability to work with others will be crucial.</a:t>
            </a:r>
          </a:p>
          <a:p>
            <a:endParaRPr lang="it-IT" dirty="0"/>
          </a:p>
        </p:txBody>
      </p:sp>
    </p:spTree>
    <p:extLst>
      <p:ext uri="{BB962C8B-B14F-4D97-AF65-F5344CB8AC3E}">
        <p14:creationId xmlns:p14="http://schemas.microsoft.com/office/powerpoint/2010/main" val="21893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3" end="3"/>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EFQ for LLL</a:t>
            </a:r>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7558876" cy="471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55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heel(1)">
                                      <p:cBhvr>
                                        <p:cTn id="7"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NQF</a:t>
            </a:r>
            <a:endParaRPr lang="it-IT" dirty="0"/>
          </a:p>
        </p:txBody>
      </p:sp>
      <p:sp>
        <p:nvSpPr>
          <p:cNvPr id="3" name="Segnaposto contenuto 2"/>
          <p:cNvSpPr>
            <a:spLocks noGrp="1"/>
          </p:cNvSpPr>
          <p:nvPr>
            <p:ph idx="1"/>
          </p:nvPr>
        </p:nvSpPr>
        <p:spPr>
          <a:xfrm>
            <a:off x="184845" y="1196752"/>
            <a:ext cx="8724900" cy="5544616"/>
          </a:xfrm>
        </p:spPr>
        <p:txBody>
          <a:bodyPr/>
          <a:lstStyle/>
          <a:p>
            <a:pPr marL="0" indent="0" algn="just">
              <a:buNone/>
            </a:pPr>
            <a:r>
              <a:rPr lang="en-US" sz="2200" dirty="0"/>
              <a:t>National education systems may include levels other than those included in the overarching frameworks as long as national frameworks are self-certified and referenced against the QF-EHEA and the EQF. For example, while the EQF comprises 8 levels, the number of levels in national frameworks currently ranges from 7 to 12. Therefore, the fact that short cycle qualifications are included in the </a:t>
            </a:r>
            <a:r>
              <a:rPr lang="en-US" sz="2200" dirty="0" smtClean="0"/>
              <a:t>QF-EHEA </a:t>
            </a:r>
            <a:r>
              <a:rPr lang="en-US" sz="2200" dirty="0"/>
              <a:t>does not oblige </a:t>
            </a:r>
            <a:endParaRPr lang="en-US" sz="2200" dirty="0" smtClean="0"/>
          </a:p>
          <a:p>
            <a:pPr marL="0" indent="0" algn="just">
              <a:buNone/>
            </a:pPr>
            <a:r>
              <a:rPr lang="en-US" sz="2200" dirty="0" smtClean="0"/>
              <a:t>countries </a:t>
            </a:r>
            <a:r>
              <a:rPr lang="en-US" sz="2200" dirty="0"/>
              <a:t>to </a:t>
            </a:r>
            <a:r>
              <a:rPr lang="en-US" sz="2200" dirty="0" smtClean="0"/>
              <a:t>include </a:t>
            </a:r>
            <a:r>
              <a:rPr lang="en-US" sz="2200" dirty="0"/>
              <a:t>such </a:t>
            </a:r>
            <a:endParaRPr lang="en-US" sz="2200" dirty="0" smtClean="0"/>
          </a:p>
          <a:p>
            <a:pPr marL="0" indent="0" algn="just">
              <a:buNone/>
            </a:pPr>
            <a:r>
              <a:rPr lang="en-US" sz="2200" dirty="0"/>
              <a:t>q</a:t>
            </a:r>
            <a:r>
              <a:rPr lang="en-US" sz="2200" dirty="0" smtClean="0"/>
              <a:t>ualifications in </a:t>
            </a:r>
            <a:r>
              <a:rPr lang="en-US" sz="2200" dirty="0"/>
              <a:t>their national </a:t>
            </a:r>
            <a:endParaRPr lang="en-US" sz="2200" dirty="0" smtClean="0"/>
          </a:p>
          <a:p>
            <a:pPr marL="0" indent="0" algn="just">
              <a:buNone/>
            </a:pPr>
            <a:r>
              <a:rPr lang="en-US" sz="2200" dirty="0" smtClean="0"/>
              <a:t>frameworks </a:t>
            </a:r>
            <a:r>
              <a:rPr lang="en-US" sz="2200" dirty="0"/>
              <a:t>but it gives explicit </a:t>
            </a:r>
            <a:endParaRPr lang="en-US" sz="2200" dirty="0" smtClean="0"/>
          </a:p>
          <a:p>
            <a:pPr marL="0" indent="0" algn="just">
              <a:buNone/>
            </a:pPr>
            <a:r>
              <a:rPr lang="en-US" sz="2200" dirty="0"/>
              <a:t>r</a:t>
            </a:r>
            <a:r>
              <a:rPr lang="en-US" sz="2200" dirty="0" smtClean="0"/>
              <a:t>ecognition to </a:t>
            </a:r>
            <a:r>
              <a:rPr lang="en-US" sz="2200" dirty="0"/>
              <a:t>the fact that many </a:t>
            </a:r>
            <a:endParaRPr lang="en-US" sz="2200" dirty="0" smtClean="0"/>
          </a:p>
          <a:p>
            <a:pPr marL="0" indent="0" algn="just">
              <a:buNone/>
            </a:pPr>
            <a:r>
              <a:rPr lang="en-US" sz="2200" dirty="0" smtClean="0"/>
              <a:t>national </a:t>
            </a:r>
            <a:r>
              <a:rPr lang="en-US" sz="2200" dirty="0"/>
              <a:t>frameworks </a:t>
            </a:r>
            <a:r>
              <a:rPr lang="en-US" sz="2200" dirty="0" smtClean="0"/>
              <a:t>do </a:t>
            </a:r>
            <a:r>
              <a:rPr lang="en-US" sz="2200" dirty="0"/>
              <a:t>include </a:t>
            </a:r>
            <a:endParaRPr lang="en-US" sz="2200" dirty="0" smtClean="0"/>
          </a:p>
          <a:p>
            <a:pPr marL="0" indent="0" algn="just">
              <a:buNone/>
            </a:pPr>
            <a:r>
              <a:rPr lang="en-US" sz="2200" dirty="0" smtClean="0"/>
              <a:t>short </a:t>
            </a:r>
            <a:r>
              <a:rPr lang="en-US" sz="2200" dirty="0"/>
              <a:t>cycle qualifications</a:t>
            </a:r>
            <a:r>
              <a:rPr lang="en-US" sz="2200" dirty="0" smtClean="0"/>
              <a:t>.</a:t>
            </a:r>
            <a:endParaRPr lang="it-IT" sz="22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864" y="0"/>
            <a:ext cx="26930992" cy="2535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672" y="3356992"/>
            <a:ext cx="475376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43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ircle(in)">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amp;Tech Intro tal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Science&amp;Tech Intro talk.potx</Template>
  <TotalTime>31633</TotalTime>
  <Words>2033</Words>
  <Application>Microsoft Office PowerPoint</Application>
  <PresentationFormat>Presentazione su schermo (4:3)</PresentationFormat>
  <Paragraphs>189</Paragraphs>
  <Slides>30</Slides>
  <Notes>0</Notes>
  <HiddenSlides>0</HiddenSlides>
  <MMClips>0</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Science&amp;Tech Intro talk</vt:lpstr>
      <vt:lpstr>Day 2 – Session 1</vt:lpstr>
      <vt:lpstr>Agenda</vt:lpstr>
      <vt:lpstr>«The Qualifications frameworks»</vt:lpstr>
      <vt:lpstr>«The European Qualifications frameworks»</vt:lpstr>
      <vt:lpstr>EFQ for EHEA</vt:lpstr>
      <vt:lpstr>EFQ for LLL</vt:lpstr>
      <vt:lpstr>EFQ for LLL</vt:lpstr>
      <vt:lpstr>EFQ for LLL</vt:lpstr>
      <vt:lpstr>NQF</vt:lpstr>
      <vt:lpstr>A Framework for Qualifications of the European Higher Education Area</vt:lpstr>
      <vt:lpstr>A Framework for Qualifications of the European Higher Education Area - The three cycles</vt:lpstr>
      <vt:lpstr>A Framework for Qualifications of the European Higher Education Area - The three cycles</vt:lpstr>
      <vt:lpstr>A Framework for Qualifications of the European Higher Education Area - The three cycles</vt:lpstr>
      <vt:lpstr>The three cycles</vt:lpstr>
      <vt:lpstr>MOBILITY:</vt:lpstr>
      <vt:lpstr>A Framework for Qualifications of the European Higher Education Area - ECTS</vt:lpstr>
      <vt:lpstr>A Framework for Qualifications of the European Higher Education Area - ECTS</vt:lpstr>
      <vt:lpstr>Before the credit mobility period </vt:lpstr>
      <vt:lpstr>Learning Agreement – Univaq case BEFORE THE MOBILITY</vt:lpstr>
      <vt:lpstr>Learning Agreement – Univaq case BEFORE THE MOBILITY</vt:lpstr>
      <vt:lpstr>Learning Agreement – Univaq case BEFORE THE MOBILITY</vt:lpstr>
      <vt:lpstr>Learning Agreement – Univaq case DURING THE MOBILITY</vt:lpstr>
      <vt:lpstr>After the credit mobility period </vt:lpstr>
      <vt:lpstr>Certificate of attendance AFTER THE MOBILITY</vt:lpstr>
      <vt:lpstr>Transcript of Records – Univaq case AFTER THE MOBILITY</vt:lpstr>
      <vt:lpstr>Study recognition procedure – Univaq case AFTER THE MOBILITY</vt:lpstr>
      <vt:lpstr>Diploma Supplement</vt:lpstr>
      <vt:lpstr>Diploma Supplement</vt:lpstr>
      <vt:lpstr>Diploma Supplement:  What are the benefits? </vt:lpstr>
      <vt:lpstr>Questions</vt:lpstr>
    </vt:vector>
  </TitlesOfParts>
  <Company>CDS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 Support</dc:creator>
  <cp:lastModifiedBy>Marco Calabrese</cp:lastModifiedBy>
  <cp:revision>331</cp:revision>
  <dcterms:created xsi:type="dcterms:W3CDTF">2012-09-06T10:47:01Z</dcterms:created>
  <dcterms:modified xsi:type="dcterms:W3CDTF">2017-10-30T15:09:55Z</dcterms:modified>
</cp:coreProperties>
</file>