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1" r:id="rId2"/>
    <p:sldId id="276" r:id="rId3"/>
    <p:sldId id="282" r:id="rId4"/>
    <p:sldId id="284" r:id="rId5"/>
    <p:sldId id="285" r:id="rId6"/>
    <p:sldId id="283" r:id="rId7"/>
    <p:sldId id="279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FAFAF"/>
    <a:srgbClr val="6E6E6E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16" autoAdjust="0"/>
  </p:normalViewPr>
  <p:slideViewPr>
    <p:cSldViewPr snapToObjects="1">
      <p:cViewPr>
        <p:scale>
          <a:sx n="100" d="100"/>
          <a:sy n="100" d="100"/>
        </p:scale>
        <p:origin x="-1872" y="-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8" d="100"/>
          <a:sy n="108" d="100"/>
        </p:scale>
        <p:origin x="-343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1E6A84C-5721-5147-B4B0-84AAABE55B41}" type="datetime1">
              <a:rPr lang="en-US"/>
              <a:pPr>
                <a:defRPr/>
              </a:pPr>
              <a:t>24/10/2017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A27A530-6454-474D-A834-09EC04492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991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E37A88-738B-774C-8D5F-6651561E1D66}" type="datetime1">
              <a:rPr lang="en-US"/>
              <a:pPr>
                <a:defRPr/>
              </a:pPr>
              <a:t>24/10/2017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13E594-B8E4-DE4C-8599-FB393C123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92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ＭＳ Ｐゴシック" pitchFamily="3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Mid qua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0" y="274638"/>
            <a:ext cx="52452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3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1792288" y="1523999"/>
            <a:ext cx="5486400" cy="3200401"/>
          </a:xfrm>
        </p:spPr>
        <p:txBody>
          <a:bodyPr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icon to add SmartArt graphic</a:t>
            </a:r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4BE20-D944-BB44-8E1B-BD079549EF80}" type="datetime1">
              <a:rPr lang="en-GB"/>
              <a:pPr>
                <a:defRPr/>
              </a:pPr>
              <a:t>24/10/2017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B42D14B-477C-8846-82F4-0A5B05BD5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2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A6EE5-E57D-8444-A068-41BFE1EC2CCA}" type="datetime1">
              <a:rPr lang="en-GB"/>
              <a:pPr>
                <a:defRPr/>
              </a:pPr>
              <a:t>24/10/2017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2E1C54C-7203-C441-82F9-950E10484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5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-2130425"/>
            <a:ext cx="56673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90500" y="274638"/>
            <a:ext cx="5245100" cy="4873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400" b="1" smtClean="0">
                <a:solidFill>
                  <a:srgbClr val="6E6E6E"/>
                </a:solidFill>
                <a:cs typeface="Arial" charset="0"/>
              </a:rPr>
              <a:t>Click to edit Master title style</a:t>
            </a:r>
            <a:endParaRPr lang="en-US" sz="2400" b="1" smtClean="0">
              <a:solidFill>
                <a:srgbClr val="6E6E6E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286000" cy="46021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1524000"/>
            <a:ext cx="6286500" cy="46021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DD491B-4894-E744-8D24-209EDB46C4D5}" type="datetime1">
              <a:rPr lang="en-GB"/>
              <a:pPr>
                <a:defRPr/>
              </a:pPr>
              <a:t>24/10/2017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Slide </a:t>
            </a:r>
            <a:fld id="{17FB227D-F707-A141-8C21-54D08ACB8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48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mdx_grove_building_RB_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448300" cy="9445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86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mdx_grove_building_RB_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448300" cy="9445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8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1000" y="2816225"/>
            <a:ext cx="7772400" cy="536575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81000" y="3467100"/>
            <a:ext cx="7772400" cy="723900"/>
          </a:xfrm>
        </p:spPr>
        <p:txBody>
          <a:bodyPr>
            <a:normAutofit/>
          </a:bodyPr>
          <a:lstStyle>
            <a:lvl1pPr marL="0" indent="0" algn="l">
              <a:buNone/>
              <a:defRPr sz="30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4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00200"/>
            <a:ext cx="87249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2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190500" y="274638"/>
            <a:ext cx="5245100" cy="4873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400" b="1" smtClean="0">
                <a:solidFill>
                  <a:srgbClr val="6E6E6E"/>
                </a:solidFill>
                <a:cs typeface="Arial" charset="0"/>
              </a:rPr>
              <a:t>Click to edit Master title style</a:t>
            </a:r>
            <a:endParaRPr lang="en-US" sz="2400" b="1" smtClean="0">
              <a:solidFill>
                <a:srgbClr val="6E6E6E"/>
              </a:solidFill>
              <a:cs typeface="Arial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525"/>
            <a:ext cx="3505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156529-9AFC-BE40-9D75-C3A2147B594B}" type="datetime1">
              <a:rPr lang="en-GB"/>
              <a:pPr>
                <a:defRPr/>
              </a:pPr>
              <a:t>24/10/2017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Slide </a:t>
            </a:r>
            <a:fld id="{8A1DF157-BC33-4C42-9446-84FC8AB4D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5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1600200"/>
            <a:ext cx="4457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9A5A8-6AEC-D84B-8E47-A28F8D01EC77}" type="datetime1">
              <a:rPr lang="en-GB"/>
              <a:pPr>
                <a:defRPr/>
              </a:pPr>
              <a:t>24/10/2017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B5F893-335F-4D4C-90EF-394EC51DE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0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" y="2174875"/>
            <a:ext cx="43053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174875"/>
            <a:ext cx="42672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A545F-E10D-E541-9FEB-12794604C08C}" type="datetime1">
              <a:rPr lang="en-GB"/>
              <a:pPr>
                <a:defRPr/>
              </a:pPr>
              <a:t>24/10/2017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BF5E4AC-4384-0C46-B3F5-26B9149DF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9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524500" cy="7159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90500" y="3048000"/>
            <a:ext cx="5524500" cy="1447800"/>
          </a:xfrm>
        </p:spPr>
        <p:txBody>
          <a:bodyPr>
            <a:normAutofit/>
          </a:bodyPr>
          <a:lstStyle>
            <a:lvl1pPr>
              <a:buFontTx/>
              <a:buNone/>
              <a:defRPr sz="2800" b="1"/>
            </a:lvl1pPr>
            <a:lvl2pPr>
              <a:buNone/>
              <a:defRPr/>
            </a:lvl2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64877-491E-8B41-BD47-6D0880F10E89}" type="datetime1">
              <a:rPr lang="en-GB"/>
              <a:pPr>
                <a:defRPr/>
              </a:pPr>
              <a:t>24/10/2017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C24DF-8B11-2C40-AC87-A0468FE9B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8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657350"/>
            <a:ext cx="3238500" cy="1162050"/>
          </a:xfrm>
        </p:spPr>
        <p:txBody>
          <a:bodyPr anchor="b"/>
          <a:lstStyle>
            <a:lvl1pPr algn="l">
              <a:defRPr sz="2000" b="1">
                <a:solidFill>
                  <a:srgbClr val="6E6E6E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449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" y="2819400"/>
            <a:ext cx="3238500" cy="3306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B5508-1FCA-6B4F-9CA6-DE3A5755BCFB}" type="datetime1">
              <a:rPr lang="en-GB"/>
              <a:pPr>
                <a:defRPr/>
              </a:pPr>
              <a:t>24/10/2017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56EF8A4-D2F7-BA45-A642-52AA7FC76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0500" y="274638"/>
            <a:ext cx="6781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0500" y="1600200"/>
            <a:ext cx="8724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1030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505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70" r:id="rId4"/>
    <p:sldLayoutId id="214748428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81" r:id="rId12"/>
    <p:sldLayoutId id="2147484282" r:id="rId13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6E6E6E"/>
          </a:solidFill>
          <a:latin typeface="Arial"/>
          <a:ea typeface="ＭＳ Ｐゴシック" pitchFamily="30" charset="-128"/>
          <a:cs typeface="ＭＳ Ｐゴシック" pitchFamily="28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Day </a:t>
            </a:r>
            <a:r>
              <a:rPr lang="en-GB" dirty="0" smtClean="0">
                <a:solidFill>
                  <a:schemeClr val="tx1"/>
                </a:solidFill>
              </a:rPr>
              <a:t>3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– Session </a:t>
            </a:r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Mobility support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46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Topic 1: [add text here] </a:t>
            </a:r>
          </a:p>
          <a:p>
            <a:r>
              <a:rPr lang="en-GB" sz="2000" dirty="0" smtClean="0"/>
              <a:t>Topic 2: [add </a:t>
            </a:r>
            <a:r>
              <a:rPr lang="en-GB" sz="2000" dirty="0"/>
              <a:t>text </a:t>
            </a:r>
            <a:r>
              <a:rPr lang="en-GB" sz="2000" dirty="0" smtClean="0"/>
              <a:t>here]</a:t>
            </a:r>
          </a:p>
          <a:p>
            <a:r>
              <a:rPr lang="en-GB" sz="2000" dirty="0" smtClean="0"/>
              <a:t>Topic 3</a:t>
            </a:r>
            <a:r>
              <a:rPr lang="en-GB" sz="2000" dirty="0"/>
              <a:t>: </a:t>
            </a:r>
            <a:r>
              <a:rPr lang="en-GB" sz="2000" dirty="0" smtClean="0"/>
              <a:t>[add </a:t>
            </a:r>
            <a:r>
              <a:rPr lang="en-GB" sz="2000" dirty="0"/>
              <a:t>text </a:t>
            </a:r>
            <a:r>
              <a:rPr lang="en-GB" sz="2000" dirty="0" smtClean="0"/>
              <a:t>here]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26704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 1: [add text here]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[add text here]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22921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 </a:t>
            </a:r>
            <a:r>
              <a:rPr lang="en-GB" dirty="0" smtClean="0"/>
              <a:t>2: </a:t>
            </a:r>
            <a:r>
              <a:rPr lang="en-GB" dirty="0"/>
              <a:t>[add text here]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[add text here]</a:t>
            </a:r>
          </a:p>
        </p:txBody>
      </p:sp>
    </p:spTree>
    <p:extLst>
      <p:ext uri="{BB962C8B-B14F-4D97-AF65-F5344CB8AC3E}">
        <p14:creationId xmlns:p14="http://schemas.microsoft.com/office/powerpoint/2010/main" val="3414077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Topic </a:t>
            </a:r>
            <a:r>
              <a:rPr lang="en-GB" smtClean="0"/>
              <a:t>3: </a:t>
            </a:r>
            <a:r>
              <a:rPr lang="en-GB" dirty="0"/>
              <a:t>[add text here]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[add text here]</a:t>
            </a:r>
          </a:p>
        </p:txBody>
      </p:sp>
    </p:spTree>
    <p:extLst>
      <p:ext uri="{BB962C8B-B14F-4D97-AF65-F5344CB8AC3E}">
        <p14:creationId xmlns:p14="http://schemas.microsoft.com/office/powerpoint/2010/main" val="3414077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Train-storming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Describe the administration structure that is in place for handling student mobility.</a:t>
            </a:r>
          </a:p>
          <a:p>
            <a:r>
              <a:rPr lang="en-GB" sz="2000" dirty="0" smtClean="0"/>
              <a:t>Explain how students involved in mobility exchanges are supported by your institution.</a:t>
            </a:r>
          </a:p>
          <a:p>
            <a:r>
              <a:rPr lang="en-GB" sz="2000" dirty="0" smtClean="0"/>
              <a:t>Outline the steps followed throughout a student </a:t>
            </a:r>
            <a:r>
              <a:rPr lang="en-GB" sz="2000" smtClean="0"/>
              <a:t>mobility exchange.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07697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15000" b="1" dirty="0" smtClean="0"/>
              <a:t>?</a:t>
            </a:r>
            <a:endParaRPr lang="en-GB" sz="15000" b="1" dirty="0"/>
          </a:p>
        </p:txBody>
      </p:sp>
    </p:spTree>
    <p:extLst>
      <p:ext uri="{BB962C8B-B14F-4D97-AF65-F5344CB8AC3E}">
        <p14:creationId xmlns:p14="http://schemas.microsoft.com/office/powerpoint/2010/main" val="3471812389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&amp;Tech Intro tal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Science&amp;Tech Intro talk.potx</Template>
  <TotalTime>31057</TotalTime>
  <Words>112</Words>
  <Application>Microsoft Macintosh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Science&amp;Tech Intro talk</vt:lpstr>
      <vt:lpstr>Day 3 – Session 1</vt:lpstr>
      <vt:lpstr>Agenda</vt:lpstr>
      <vt:lpstr>Topic 1: [add text here]</vt:lpstr>
      <vt:lpstr>Topic 2: [add text here]</vt:lpstr>
      <vt:lpstr>Topic 3: [add text here]</vt:lpstr>
      <vt:lpstr>Train-storming</vt:lpstr>
      <vt:lpstr>Questions</vt:lpstr>
    </vt:vector>
  </TitlesOfParts>
  <Company>CDS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Support</dc:creator>
  <cp:lastModifiedBy>George Dafoulas</cp:lastModifiedBy>
  <cp:revision>293</cp:revision>
  <dcterms:created xsi:type="dcterms:W3CDTF">2012-09-06T10:47:01Z</dcterms:created>
  <dcterms:modified xsi:type="dcterms:W3CDTF">2017-10-23T23:47:19Z</dcterms:modified>
</cp:coreProperties>
</file>