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76" r:id="rId3"/>
    <p:sldId id="282" r:id="rId4"/>
    <p:sldId id="284" r:id="rId5"/>
    <p:sldId id="285" r:id="rId6"/>
    <p:sldId id="283" r:id="rId7"/>
    <p:sldId id="27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16" autoAdjust="0"/>
  </p:normalViewPr>
  <p:slideViewPr>
    <p:cSldViewPr snapToObjects="1">
      <p:cViewPr>
        <p:scale>
          <a:sx n="100" d="100"/>
          <a:sy n="100" d="100"/>
        </p:scale>
        <p:origin x="-1872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Day </a:t>
            </a:r>
            <a:r>
              <a:rPr lang="en-GB" dirty="0" smtClean="0">
                <a:solidFill>
                  <a:schemeClr val="tx1"/>
                </a:solidFill>
              </a:rPr>
              <a:t>3 </a:t>
            </a:r>
            <a:r>
              <a:rPr lang="en-GB" dirty="0" smtClean="0">
                <a:solidFill>
                  <a:schemeClr val="tx1"/>
                </a:solidFill>
              </a:rPr>
              <a:t>– Session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Grade conversion demonstration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6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Topic 1: [add text here] </a:t>
            </a:r>
          </a:p>
          <a:p>
            <a:r>
              <a:rPr lang="en-GB" sz="2000" dirty="0" smtClean="0"/>
              <a:t>Topic 2: [add </a:t>
            </a:r>
            <a:r>
              <a:rPr lang="en-GB" sz="2000" dirty="0"/>
              <a:t>text </a:t>
            </a:r>
            <a:r>
              <a:rPr lang="en-GB" sz="2000" dirty="0" smtClean="0"/>
              <a:t>here]</a:t>
            </a:r>
          </a:p>
          <a:p>
            <a:r>
              <a:rPr lang="en-GB" sz="2000" dirty="0" smtClean="0"/>
              <a:t>Topic 3</a:t>
            </a:r>
            <a:r>
              <a:rPr lang="en-GB" sz="2000" dirty="0"/>
              <a:t>: </a:t>
            </a:r>
            <a:r>
              <a:rPr lang="en-GB" sz="2000" dirty="0" smtClean="0"/>
              <a:t>[add </a:t>
            </a:r>
            <a:r>
              <a:rPr lang="en-GB" sz="2000" dirty="0"/>
              <a:t>text </a:t>
            </a:r>
            <a:r>
              <a:rPr lang="en-GB" sz="2000" dirty="0" smtClean="0"/>
              <a:t>here]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670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1: [add text here]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[add text here]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292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 </a:t>
            </a:r>
            <a:r>
              <a:rPr lang="en-GB" dirty="0" smtClean="0"/>
              <a:t>2: </a:t>
            </a:r>
            <a:r>
              <a:rPr lang="en-GB" dirty="0"/>
              <a:t>[add text here]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[add text here]</a:t>
            </a:r>
          </a:p>
        </p:txBody>
      </p:sp>
    </p:spTree>
    <p:extLst>
      <p:ext uri="{BB962C8B-B14F-4D97-AF65-F5344CB8AC3E}">
        <p14:creationId xmlns:p14="http://schemas.microsoft.com/office/powerpoint/2010/main" val="341407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3</a:t>
            </a:r>
            <a:r>
              <a:rPr lang="en-GB" dirty="0"/>
              <a:t>: [add text here]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[add text here]</a:t>
            </a:r>
          </a:p>
        </p:txBody>
      </p:sp>
    </p:spTree>
    <p:extLst>
      <p:ext uri="{BB962C8B-B14F-4D97-AF65-F5344CB8AC3E}">
        <p14:creationId xmlns:p14="http://schemas.microsoft.com/office/powerpoint/2010/main" val="34140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Train-storming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Describe any processes your institution has in place in relation to </a:t>
            </a:r>
            <a:r>
              <a:rPr lang="en-GB" sz="2000" dirty="0" smtClean="0"/>
              <a:t>grade conversion.</a:t>
            </a:r>
            <a:endParaRPr lang="en-GB" sz="2000" dirty="0"/>
          </a:p>
          <a:p>
            <a:r>
              <a:rPr lang="en-GB" sz="2000" dirty="0"/>
              <a:t>Identify any processes in relation to grade </a:t>
            </a:r>
            <a:r>
              <a:rPr lang="en-GB" sz="2000" dirty="0" smtClean="0"/>
              <a:t>conversion that </a:t>
            </a:r>
            <a:r>
              <a:rPr lang="en-GB" sz="2000" dirty="0"/>
              <a:t>are currently missing from your institution. </a:t>
            </a:r>
          </a:p>
          <a:p>
            <a:r>
              <a:rPr lang="en-GB" sz="2000" dirty="0"/>
              <a:t>Determine any constraints that might affect the implementation of a </a:t>
            </a:r>
            <a:r>
              <a:rPr lang="en-GB" sz="2000"/>
              <a:t>grade </a:t>
            </a:r>
            <a:r>
              <a:rPr lang="en-GB" sz="2000" smtClean="0"/>
              <a:t>conversion procedure </a:t>
            </a:r>
            <a:r>
              <a:rPr lang="en-GB" sz="2000" dirty="0"/>
              <a:t>at your institution.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769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5000" b="1" dirty="0" smtClean="0"/>
              <a:t>?</a:t>
            </a:r>
            <a:endParaRPr lang="en-GB" sz="15000" b="1" dirty="0"/>
          </a:p>
        </p:txBody>
      </p:sp>
    </p:spTree>
    <p:extLst>
      <p:ext uri="{BB962C8B-B14F-4D97-AF65-F5344CB8AC3E}">
        <p14:creationId xmlns:p14="http://schemas.microsoft.com/office/powerpoint/2010/main" val="3471812389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31064</TotalTime>
  <Words>124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Science&amp;Tech Intro talk</vt:lpstr>
      <vt:lpstr>Day 3 – Session 3</vt:lpstr>
      <vt:lpstr>Agenda</vt:lpstr>
      <vt:lpstr>Topic 1: [add text here]</vt:lpstr>
      <vt:lpstr>Topic 2: [add text here]</vt:lpstr>
      <vt:lpstr>Topic 3: [add text here] </vt:lpstr>
      <vt:lpstr>Train-storming</vt:lpstr>
      <vt:lpstr>Questions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George Dafoulas</cp:lastModifiedBy>
  <cp:revision>296</cp:revision>
  <dcterms:created xsi:type="dcterms:W3CDTF">2012-09-06T10:47:01Z</dcterms:created>
  <dcterms:modified xsi:type="dcterms:W3CDTF">2017-10-23T23:52:34Z</dcterms:modified>
</cp:coreProperties>
</file>