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2"/>
  </p:notesMasterIdLst>
  <p:handoutMasterIdLst>
    <p:handoutMasterId r:id="rId13"/>
  </p:handoutMasterIdLst>
  <p:sldIdLst>
    <p:sldId id="890" r:id="rId2"/>
    <p:sldId id="878" r:id="rId3"/>
    <p:sldId id="858" r:id="rId4"/>
    <p:sldId id="891" r:id="rId5"/>
    <p:sldId id="893" r:id="rId6"/>
    <p:sldId id="892" r:id="rId7"/>
    <p:sldId id="894" r:id="rId8"/>
    <p:sldId id="897" r:id="rId9"/>
    <p:sldId id="895" r:id="rId10"/>
    <p:sldId id="896" r:id="rId11"/>
  </p:sldIdLst>
  <p:sldSz cx="9144000" cy="6858000" type="screen4x3"/>
  <p:notesSz cx="6834188" cy="9979025"/>
  <p:defaultTextStyle>
    <a:defPPr>
      <a:defRPr lang="pl-P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78" userDrawn="1">
          <p15:clr>
            <a:srgbClr val="A4A3A4"/>
          </p15:clr>
        </p15:guide>
        <p15:guide id="2" pos="2880">
          <p15:clr>
            <a:srgbClr val="A4A3A4"/>
          </p15:clr>
        </p15:guide>
        <p15:guide id="3" pos="2835" userDrawn="1">
          <p15:clr>
            <a:srgbClr val="A4A3A4"/>
          </p15:clr>
        </p15:guide>
        <p15:guide id="5" pos="2925" userDrawn="1">
          <p15:clr>
            <a:srgbClr val="A4A3A4"/>
          </p15:clr>
        </p15:guide>
      </p15:sldGuideLst>
    </p:ext>
    <p:ext uri="{2D200454-40CA-4A62-9FC3-DE9A4176ACB9}">
      <p15:notesGuideLst xmlns:p15="http://schemas.microsoft.com/office/powerpoint/2012/main" xmlns="">
        <p15:guide id="1" orient="horz" pos="3120" userDrawn="1">
          <p15:clr>
            <a:srgbClr val="A4A3A4"/>
          </p15:clr>
        </p15:guide>
        <p15:guide id="2" pos="21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ek Podoba" initials="JP" lastIdx="8" clrIdx="0"/>
  <p:cmAuthor id="1" name="Katarzyna Greszta" initials="KG" lastIdx="0" clrIdx="1"/>
  <p:cmAuthor id="2" name="Izabela Snopek" initials="IS" lastIdx="1" clrIdx="2"/>
  <p:cmAuthor id="3" name="Monika Teklak" initials="MT" lastIdx="1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60203"/>
    <a:srgbClr val="AF0539"/>
    <a:srgbClr val="F2F2F2"/>
    <a:srgbClr val="623C75"/>
    <a:srgbClr val="6D8C30"/>
    <a:srgbClr val="CA5519"/>
    <a:srgbClr val="1C5799"/>
    <a:srgbClr val="EB8B5B"/>
    <a:srgbClr val="5A8D1D"/>
    <a:srgbClr val="6D3977"/>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1E4AEA4-8DFA-4A89-87EB-49C32662AFE0}">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72" autoAdjust="0"/>
    <p:restoredTop sz="97423" autoAdjust="0"/>
  </p:normalViewPr>
  <p:slideViewPr>
    <p:cSldViewPr snapToObjects="1">
      <p:cViewPr varScale="1">
        <p:scale>
          <a:sx n="71" d="100"/>
          <a:sy n="71" d="100"/>
        </p:scale>
        <p:origin x="-1524" y="-102"/>
      </p:cViewPr>
      <p:guideLst>
        <p:guide orient="horz" pos="278"/>
        <p:guide pos="2880"/>
        <p:guide pos="2835"/>
        <p:guide pos="292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Objects="1">
      <p:cViewPr varScale="1">
        <p:scale>
          <a:sx n="111" d="100"/>
          <a:sy n="111" d="100"/>
        </p:scale>
        <p:origin x="5190" y="90"/>
      </p:cViewPr>
      <p:guideLst>
        <p:guide orient="horz" pos="3143"/>
        <p:guide pos="215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61482" cy="498951"/>
          </a:xfrm>
          <a:prstGeom prst="rect">
            <a:avLst/>
          </a:prstGeom>
        </p:spPr>
        <p:txBody>
          <a:bodyPr vert="horz" lIns="91923" tIns="45962" rIns="91923" bIns="45962" rtlCol="0"/>
          <a:lstStyle>
            <a:lvl1pPr algn="l">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71126" y="0"/>
            <a:ext cx="2961482" cy="498951"/>
          </a:xfrm>
          <a:prstGeom prst="rect">
            <a:avLst/>
          </a:prstGeom>
        </p:spPr>
        <p:txBody>
          <a:bodyPr vert="horz" lIns="91923" tIns="45962" rIns="91923" bIns="45962" rtlCol="0"/>
          <a:lstStyle>
            <a:lvl1pPr algn="r">
              <a:defRPr sz="1200" smtClean="0">
                <a:latin typeface="Arial" charset="0"/>
              </a:defRPr>
            </a:lvl1pPr>
          </a:lstStyle>
          <a:p>
            <a:pPr>
              <a:defRPr/>
            </a:pPr>
            <a:fld id="{4B36EEBF-430B-43AB-AE06-EC30D50D0997}" type="datetime1">
              <a:rPr lang="pl-PL" smtClean="0"/>
              <a:t>2017-11-10</a:t>
            </a:fld>
            <a:endParaRPr lang="pl-PL"/>
          </a:p>
        </p:txBody>
      </p:sp>
      <p:sp>
        <p:nvSpPr>
          <p:cNvPr id="4" name="Symbol zastępczy stopki 3"/>
          <p:cNvSpPr>
            <a:spLocks noGrp="1"/>
          </p:cNvSpPr>
          <p:nvPr>
            <p:ph type="ftr" sz="quarter" idx="2"/>
          </p:nvPr>
        </p:nvSpPr>
        <p:spPr>
          <a:xfrm>
            <a:off x="0" y="9478342"/>
            <a:ext cx="2961482" cy="498951"/>
          </a:xfrm>
          <a:prstGeom prst="rect">
            <a:avLst/>
          </a:prstGeom>
        </p:spPr>
        <p:txBody>
          <a:bodyPr vert="horz" lIns="91923" tIns="45962" rIns="91923" bIns="45962" rtlCol="0" anchor="b"/>
          <a:lstStyle>
            <a:lvl1pPr algn="l">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71126" y="9478342"/>
            <a:ext cx="2961482" cy="498951"/>
          </a:xfrm>
          <a:prstGeom prst="rect">
            <a:avLst/>
          </a:prstGeom>
        </p:spPr>
        <p:txBody>
          <a:bodyPr vert="horz" lIns="91923" tIns="45962" rIns="91923" bIns="45962" rtlCol="0" anchor="b"/>
          <a:lstStyle>
            <a:lvl1pPr algn="r">
              <a:defRPr sz="1200" smtClean="0">
                <a:latin typeface="Arial" charset="0"/>
              </a:defRPr>
            </a:lvl1pPr>
          </a:lstStyle>
          <a:p>
            <a:pPr>
              <a:defRPr/>
            </a:pPr>
            <a:fld id="{BBA90314-0FAB-4A03-9846-17D472E408B0}" type="slidenum">
              <a:rPr lang="pl-PL"/>
              <a:pPr>
                <a:defRPr/>
              </a:pPr>
              <a:t>‹#›</a:t>
            </a:fld>
            <a:endParaRPr lang="pl-PL"/>
          </a:p>
        </p:txBody>
      </p:sp>
    </p:spTree>
    <p:extLst>
      <p:ext uri="{BB962C8B-B14F-4D97-AF65-F5344CB8AC3E}">
        <p14:creationId xmlns:p14="http://schemas.microsoft.com/office/powerpoint/2010/main" val="332032163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61482" cy="498951"/>
          </a:xfrm>
          <a:prstGeom prst="rect">
            <a:avLst/>
          </a:prstGeom>
        </p:spPr>
        <p:txBody>
          <a:bodyPr vert="horz" lIns="91923" tIns="45962" rIns="91923" bIns="45962" rtlCol="0"/>
          <a:lstStyle>
            <a:lvl1pPr algn="l">
              <a:defRPr sz="1200">
                <a:latin typeface="Arial" charset="0"/>
              </a:defRPr>
            </a:lvl1pPr>
          </a:lstStyle>
          <a:p>
            <a:pPr>
              <a:defRPr/>
            </a:pPr>
            <a:endParaRPr lang="pl-PL"/>
          </a:p>
        </p:txBody>
      </p:sp>
      <p:sp>
        <p:nvSpPr>
          <p:cNvPr id="3" name="Symbol zastępczy daty 2"/>
          <p:cNvSpPr>
            <a:spLocks noGrp="1"/>
          </p:cNvSpPr>
          <p:nvPr>
            <p:ph type="dt" idx="1"/>
          </p:nvPr>
        </p:nvSpPr>
        <p:spPr>
          <a:xfrm>
            <a:off x="3871126" y="0"/>
            <a:ext cx="2961482" cy="498951"/>
          </a:xfrm>
          <a:prstGeom prst="rect">
            <a:avLst/>
          </a:prstGeom>
        </p:spPr>
        <p:txBody>
          <a:bodyPr vert="horz" lIns="91923" tIns="45962" rIns="91923" bIns="45962" rtlCol="0"/>
          <a:lstStyle>
            <a:lvl1pPr algn="r">
              <a:defRPr sz="1200">
                <a:latin typeface="Arial" charset="0"/>
              </a:defRPr>
            </a:lvl1pPr>
          </a:lstStyle>
          <a:p>
            <a:pPr>
              <a:defRPr/>
            </a:pPr>
            <a:fld id="{5C2A85BF-189D-41E4-97B1-BB4D9AD7AAB8}" type="datetime1">
              <a:rPr lang="pl-PL" smtClean="0"/>
              <a:t>2017-11-10</a:t>
            </a:fld>
            <a:endParaRPr lang="pl-PL"/>
          </a:p>
        </p:txBody>
      </p:sp>
      <p:sp>
        <p:nvSpPr>
          <p:cNvPr id="4" name="Symbol zastępczy obrazu slajdu 3"/>
          <p:cNvSpPr>
            <a:spLocks noGrp="1" noRot="1" noChangeAspect="1"/>
          </p:cNvSpPr>
          <p:nvPr>
            <p:ph type="sldImg" idx="2"/>
          </p:nvPr>
        </p:nvSpPr>
        <p:spPr>
          <a:xfrm>
            <a:off x="922338" y="747713"/>
            <a:ext cx="4989512" cy="3743325"/>
          </a:xfrm>
          <a:prstGeom prst="rect">
            <a:avLst/>
          </a:prstGeom>
          <a:noFill/>
          <a:ln w="12700">
            <a:solidFill>
              <a:prstClr val="black"/>
            </a:solidFill>
          </a:ln>
        </p:spPr>
        <p:txBody>
          <a:bodyPr vert="horz" lIns="91923" tIns="45962" rIns="91923" bIns="45962" rtlCol="0" anchor="ctr"/>
          <a:lstStyle/>
          <a:p>
            <a:pPr lvl="0"/>
            <a:endParaRPr lang="pl-PL" noProof="0" smtClean="0"/>
          </a:p>
        </p:txBody>
      </p:sp>
      <p:sp>
        <p:nvSpPr>
          <p:cNvPr id="5" name="Symbol zastępczy notatek 4"/>
          <p:cNvSpPr>
            <a:spLocks noGrp="1"/>
          </p:cNvSpPr>
          <p:nvPr>
            <p:ph type="body" sz="quarter" idx="3"/>
          </p:nvPr>
        </p:nvSpPr>
        <p:spPr>
          <a:xfrm>
            <a:off x="683420" y="4740037"/>
            <a:ext cx="5467350" cy="4490561"/>
          </a:xfrm>
          <a:prstGeom prst="rect">
            <a:avLst/>
          </a:prstGeom>
        </p:spPr>
        <p:txBody>
          <a:bodyPr vert="horz" lIns="91923" tIns="45962" rIns="91923" bIns="45962"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78342"/>
            <a:ext cx="2961482" cy="498951"/>
          </a:xfrm>
          <a:prstGeom prst="rect">
            <a:avLst/>
          </a:prstGeom>
        </p:spPr>
        <p:txBody>
          <a:bodyPr vert="horz" lIns="91923" tIns="45962" rIns="91923" bIns="45962" rtlCol="0" anchor="b"/>
          <a:lstStyle>
            <a:lvl1pPr algn="l">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71126" y="9478342"/>
            <a:ext cx="2961482" cy="498951"/>
          </a:xfrm>
          <a:prstGeom prst="rect">
            <a:avLst/>
          </a:prstGeom>
        </p:spPr>
        <p:txBody>
          <a:bodyPr vert="horz" lIns="91923" tIns="45962" rIns="91923" bIns="45962" rtlCol="0" anchor="b"/>
          <a:lstStyle>
            <a:lvl1pPr algn="r">
              <a:defRPr sz="1200">
                <a:latin typeface="Arial" charset="0"/>
              </a:defRPr>
            </a:lvl1pPr>
          </a:lstStyle>
          <a:p>
            <a:pPr>
              <a:defRPr/>
            </a:pPr>
            <a:fld id="{76B449D8-38CA-428E-9027-A112CF47A57C}" type="slidenum">
              <a:rPr lang="pl-PL"/>
              <a:pPr>
                <a:defRPr/>
              </a:pPr>
              <a:t>‹#›</a:t>
            </a:fld>
            <a:endParaRPr lang="pl-PL"/>
          </a:p>
        </p:txBody>
      </p:sp>
    </p:spTree>
    <p:extLst>
      <p:ext uri="{BB962C8B-B14F-4D97-AF65-F5344CB8AC3E}">
        <p14:creationId xmlns:p14="http://schemas.microsoft.com/office/powerpoint/2010/main" val="383102059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smtClean="0"/>
          </a:p>
        </p:txBody>
      </p:sp>
      <p:sp>
        <p:nvSpPr>
          <p:cNvPr id="2" name="Symbol zastępczy numeru slajdu 1"/>
          <p:cNvSpPr>
            <a:spLocks noGrp="1"/>
          </p:cNvSpPr>
          <p:nvPr>
            <p:ph type="sldNum" sz="quarter" idx="10"/>
          </p:nvPr>
        </p:nvSpPr>
        <p:spPr/>
        <p:txBody>
          <a:bodyPr/>
          <a:lstStyle/>
          <a:p>
            <a:pPr>
              <a:defRPr/>
            </a:pPr>
            <a:fld id="{1B588A4F-7E75-471E-9AB0-D6799BAF0E64}" type="slidenum">
              <a:rPr lang="pl-PL" smtClean="0"/>
              <a:pPr>
                <a:defRPr/>
              </a:pPr>
              <a:t>1</a:t>
            </a:fld>
            <a:endParaRPr lang="pl-PL"/>
          </a:p>
        </p:txBody>
      </p:sp>
      <p:sp>
        <p:nvSpPr>
          <p:cNvPr id="3" name="Symbol zastępczy daty 2"/>
          <p:cNvSpPr>
            <a:spLocks noGrp="1"/>
          </p:cNvSpPr>
          <p:nvPr>
            <p:ph type="dt" idx="11"/>
          </p:nvPr>
        </p:nvSpPr>
        <p:spPr/>
        <p:txBody>
          <a:bodyPr/>
          <a:lstStyle/>
          <a:p>
            <a:pPr>
              <a:defRPr/>
            </a:pPr>
            <a:fld id="{25B59453-C3CE-4426-B868-B97BC057AD5C}" type="datetime1">
              <a:rPr lang="pl-PL" smtClean="0"/>
              <a:t>2017-11-10</a:t>
            </a:fld>
            <a:endParaRPr lang="pl-PL"/>
          </a:p>
        </p:txBody>
      </p:sp>
    </p:spTree>
    <p:extLst>
      <p:ext uri="{BB962C8B-B14F-4D97-AF65-F5344CB8AC3E}">
        <p14:creationId xmlns:p14="http://schemas.microsoft.com/office/powerpoint/2010/main" val="1777247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rona tytułowa ">
    <p:spTree>
      <p:nvGrpSpPr>
        <p:cNvPr id="1" name=""/>
        <p:cNvGrpSpPr/>
        <p:nvPr/>
      </p:nvGrpSpPr>
      <p:grpSpPr>
        <a:xfrm>
          <a:off x="0" y="0"/>
          <a:ext cx="0" cy="0"/>
          <a:chOff x="0" y="0"/>
          <a:chExt cx="0" cy="0"/>
        </a:xfrm>
      </p:grpSpPr>
      <p:pic>
        <p:nvPicPr>
          <p:cNvPr id="15" name="Obraz 14"/>
          <p:cNvPicPr>
            <a:picLocks noChangeAspect="1"/>
          </p:cNvPicPr>
          <p:nvPr userDrawn="1"/>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userDrawn="1"/>
        </p:nvSpPr>
        <p:spPr>
          <a:xfrm>
            <a:off x="0" y="4868863"/>
            <a:ext cx="9143999" cy="11887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en-US" dirty="0" smtClean="0"/>
              <a:t>Click to edit Master text styles</a:t>
            </a:r>
          </a:p>
        </p:txBody>
      </p:sp>
      <p:sp>
        <p:nvSpPr>
          <p:cNvPr id="9" name="Symbol zastępczy obrazu 8"/>
          <p:cNvSpPr>
            <a:spLocks noGrp="1"/>
          </p:cNvSpPr>
          <p:nvPr>
            <p:ph type="pic" sz="quarter" idx="16" hasCustomPrompt="1"/>
          </p:nvPr>
        </p:nvSpPr>
        <p:spPr>
          <a:xfrm>
            <a:off x="-1" y="1412776"/>
            <a:ext cx="9144000" cy="3497263"/>
          </a:xfrm>
        </p:spPr>
        <p:txBody>
          <a:bodyPr/>
          <a:lstStyle>
            <a:lvl1pPr>
              <a:defRPr/>
            </a:lvl1pPr>
          </a:lstStyle>
          <a:p>
            <a:r>
              <a:rPr lang="pl-PL" dirty="0" smtClean="0"/>
              <a:t>          </a:t>
            </a:r>
            <a:endParaRPr lang="pl-PL" dirty="0"/>
          </a:p>
        </p:txBody>
      </p:sp>
      <p:pic>
        <p:nvPicPr>
          <p:cNvPr id="2" name="Obraz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930" y="224644"/>
            <a:ext cx="3909147" cy="856800"/>
          </a:xfrm>
          <a:prstGeom prst="rect">
            <a:avLst/>
          </a:prstGeom>
        </p:spPr>
      </p:pic>
    </p:spTree>
    <p:extLst>
      <p:ext uri="{BB962C8B-B14F-4D97-AF65-F5344CB8AC3E}">
        <p14:creationId xmlns:p14="http://schemas.microsoft.com/office/powerpoint/2010/main" val="339802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djęcia po lewej">
    <p:spTree>
      <p:nvGrpSpPr>
        <p:cNvPr id="1" name=""/>
        <p:cNvGrpSpPr/>
        <p:nvPr/>
      </p:nvGrpSpPr>
      <p:grpSpPr>
        <a:xfrm>
          <a:off x="0" y="0"/>
          <a:ext cx="0" cy="0"/>
          <a:chOff x="0" y="0"/>
          <a:chExt cx="0" cy="0"/>
        </a:xfrm>
      </p:grpSpPr>
      <p:sp>
        <p:nvSpPr>
          <p:cNvPr id="16" name="Symbol zastępczy tekstu 15"/>
          <p:cNvSpPr>
            <a:spLocks noGrp="1"/>
          </p:cNvSpPr>
          <p:nvPr>
            <p:ph type="body" sz="quarter" idx="13"/>
          </p:nvPr>
        </p:nvSpPr>
        <p:spPr>
          <a:xfrm>
            <a:off x="3132138" y="1557339"/>
            <a:ext cx="5761037" cy="4572000"/>
          </a:xfrm>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4" name="Symbol zastępczy obrazu 2"/>
          <p:cNvSpPr>
            <a:spLocks noGrp="1"/>
          </p:cNvSpPr>
          <p:nvPr>
            <p:ph type="pic" sz="quarter" idx="10"/>
          </p:nvPr>
        </p:nvSpPr>
        <p:spPr>
          <a:xfrm>
            <a:off x="250825" y="1557338"/>
            <a:ext cx="2628899" cy="1457762"/>
          </a:xfrm>
          <a:prstGeom prst="rect">
            <a:avLst/>
          </a:prstGeom>
        </p:spPr>
        <p:txBody>
          <a:bodyPr lIns="0" tIns="0" rIns="0" bIns="0"/>
          <a:lstStyle/>
          <a:p>
            <a:endParaRPr lang="pl-PL" dirty="0"/>
          </a:p>
        </p:txBody>
      </p:sp>
      <p:sp>
        <p:nvSpPr>
          <p:cNvPr id="21" name="Symbol zastępczy obrazu 2"/>
          <p:cNvSpPr>
            <a:spLocks noGrp="1"/>
          </p:cNvSpPr>
          <p:nvPr>
            <p:ph type="pic" sz="quarter" idx="15"/>
          </p:nvPr>
        </p:nvSpPr>
        <p:spPr>
          <a:xfrm>
            <a:off x="250825" y="3109049"/>
            <a:ext cx="2628899" cy="1457762"/>
          </a:xfrm>
          <a:prstGeom prst="rect">
            <a:avLst/>
          </a:prstGeom>
        </p:spPr>
        <p:txBody>
          <a:bodyPr lIns="0" tIns="0" rIns="0" bIns="0"/>
          <a:lstStyle/>
          <a:p>
            <a:endParaRPr lang="pl-PL" dirty="0"/>
          </a:p>
        </p:txBody>
      </p:sp>
      <p:sp>
        <p:nvSpPr>
          <p:cNvPr id="22" name="Symbol zastępczy obrazu 2"/>
          <p:cNvSpPr>
            <a:spLocks noGrp="1"/>
          </p:cNvSpPr>
          <p:nvPr>
            <p:ph type="pic" sz="quarter" idx="16"/>
          </p:nvPr>
        </p:nvSpPr>
        <p:spPr>
          <a:xfrm>
            <a:off x="250825" y="4660760"/>
            <a:ext cx="2628899" cy="1457762"/>
          </a:xfrm>
          <a:prstGeom prst="rect">
            <a:avLst/>
          </a:prstGeom>
        </p:spPr>
        <p:txBody>
          <a:bodyPr lIns="0" tIns="0" rIns="0" bIns="0"/>
          <a:lstStyle/>
          <a:p>
            <a:endParaRPr lang="pl-PL" dirty="0"/>
          </a:p>
        </p:txBody>
      </p:sp>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13937003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0" pos="1814" userDrawn="1">
          <p15:clr>
            <a:srgbClr val="FBAE40"/>
          </p15:clr>
        </p15:guide>
        <p15:guide id="9" pos="1973" userDrawn="1">
          <p15:clr>
            <a:srgbClr val="FBAE40"/>
          </p15:clr>
        </p15:guide>
        <p15:guide id="10" orient="horz" pos="981" userDrawn="1">
          <p15:clr>
            <a:srgbClr val="FBAE40"/>
          </p15:clr>
        </p15:guide>
        <p15:guide id="11" orient="horz" pos="368" userDrawn="1">
          <p15:clr>
            <a:srgbClr val="FBAE40"/>
          </p15:clr>
        </p15:guide>
        <p15:guide id="12" orient="horz" pos="79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djęcia na górze">
    <p:spTree>
      <p:nvGrpSpPr>
        <p:cNvPr id="1" name=""/>
        <p:cNvGrpSpPr/>
        <p:nvPr/>
      </p:nvGrpSpPr>
      <p:grpSpPr>
        <a:xfrm>
          <a:off x="0" y="0"/>
          <a:ext cx="0" cy="0"/>
          <a:chOff x="0" y="0"/>
          <a:chExt cx="0" cy="0"/>
        </a:xfrm>
      </p:grpSpPr>
      <p:sp>
        <p:nvSpPr>
          <p:cNvPr id="3" name="Symbol zastępczy obrazu 2"/>
          <p:cNvSpPr>
            <a:spLocks noGrp="1"/>
          </p:cNvSpPr>
          <p:nvPr>
            <p:ph type="pic" sz="quarter" idx="10"/>
          </p:nvPr>
        </p:nvSpPr>
        <p:spPr>
          <a:xfrm>
            <a:off x="250825" y="1574264"/>
            <a:ext cx="2815490" cy="1979611"/>
          </a:xfrm>
          <a:prstGeom prst="rect">
            <a:avLst/>
          </a:prstGeom>
        </p:spPr>
        <p:txBody>
          <a:bodyPr lIns="0" tIns="0" rIns="0" bIns="0"/>
          <a:lstStyle/>
          <a:p>
            <a:endParaRPr lang="pl-PL" dirty="0"/>
          </a:p>
        </p:txBody>
      </p:sp>
      <p:sp>
        <p:nvSpPr>
          <p:cNvPr id="5" name="Symbol zastępczy tekstu 4"/>
          <p:cNvSpPr>
            <a:spLocks noGrp="1"/>
          </p:cNvSpPr>
          <p:nvPr>
            <p:ph type="body" sz="quarter" idx="11"/>
          </p:nvPr>
        </p:nvSpPr>
        <p:spPr>
          <a:xfrm>
            <a:off x="250825" y="3681413"/>
            <a:ext cx="8642350" cy="2447925"/>
          </a:xfrm>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20" name="Symbol zastępczy obrazu 2"/>
          <p:cNvSpPr>
            <a:spLocks noGrp="1"/>
          </p:cNvSpPr>
          <p:nvPr>
            <p:ph type="pic" sz="quarter" idx="12"/>
          </p:nvPr>
        </p:nvSpPr>
        <p:spPr>
          <a:xfrm>
            <a:off x="3160207" y="1574263"/>
            <a:ext cx="2815490" cy="1979611"/>
          </a:xfrm>
          <a:prstGeom prst="rect">
            <a:avLst/>
          </a:prstGeom>
        </p:spPr>
        <p:txBody>
          <a:bodyPr lIns="0" tIns="0" rIns="0" bIns="0"/>
          <a:lstStyle/>
          <a:p>
            <a:endParaRPr lang="pl-PL" dirty="0"/>
          </a:p>
        </p:txBody>
      </p:sp>
      <p:sp>
        <p:nvSpPr>
          <p:cNvPr id="21" name="Symbol zastępczy obrazu 2"/>
          <p:cNvSpPr>
            <a:spLocks noGrp="1"/>
          </p:cNvSpPr>
          <p:nvPr>
            <p:ph type="pic" sz="quarter" idx="13"/>
          </p:nvPr>
        </p:nvSpPr>
        <p:spPr>
          <a:xfrm>
            <a:off x="6069590" y="1574264"/>
            <a:ext cx="2815490" cy="1979611"/>
          </a:xfrm>
          <a:prstGeom prst="rect">
            <a:avLst/>
          </a:prstGeom>
        </p:spPr>
        <p:txBody>
          <a:bodyPr lIns="0" tIns="0" rIns="0" bIns="0"/>
          <a:lstStyle/>
          <a:p>
            <a:endParaRPr lang="pl-PL" dirty="0"/>
          </a:p>
        </p:txBody>
      </p:sp>
      <p:sp>
        <p:nvSpPr>
          <p:cNvPr id="4" name="Tytuł 3"/>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426063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3787" userDrawn="1">
          <p15:clr>
            <a:srgbClr val="FBAE40"/>
          </p15:clr>
        </p15:guide>
        <p15:guide id="10" orient="horz" pos="981">
          <p15:clr>
            <a:srgbClr val="FBAE40"/>
          </p15:clr>
        </p15:guide>
        <p15:guide id="11" orient="horz" pos="368" userDrawn="1">
          <p15:clr>
            <a:srgbClr val="FBAE40"/>
          </p15:clr>
        </p15:guide>
        <p15:guide id="0" pos="3946" userDrawn="1">
          <p15:clr>
            <a:srgbClr val="FBAE40"/>
          </p15:clr>
        </p15:guide>
        <p15:guide id="12" orient="horz" pos="231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djęcia na dole">
    <p:spTree>
      <p:nvGrpSpPr>
        <p:cNvPr id="1" name=""/>
        <p:cNvGrpSpPr/>
        <p:nvPr/>
      </p:nvGrpSpPr>
      <p:grpSpPr>
        <a:xfrm>
          <a:off x="0" y="0"/>
          <a:ext cx="0" cy="0"/>
          <a:chOff x="0" y="0"/>
          <a:chExt cx="0" cy="0"/>
        </a:xfrm>
      </p:grpSpPr>
      <p:sp>
        <p:nvSpPr>
          <p:cNvPr id="5" name="Symbol zastępczy tekstu 4"/>
          <p:cNvSpPr>
            <a:spLocks noGrp="1"/>
          </p:cNvSpPr>
          <p:nvPr>
            <p:ph type="body" sz="quarter" idx="11"/>
          </p:nvPr>
        </p:nvSpPr>
        <p:spPr>
          <a:xfrm>
            <a:off x="250825" y="1557338"/>
            <a:ext cx="8642350" cy="2627746"/>
          </a:xfrm>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14" name="Symbol zastępczy obrazu 2"/>
          <p:cNvSpPr>
            <a:spLocks noGrp="1"/>
          </p:cNvSpPr>
          <p:nvPr>
            <p:ph type="pic" sz="quarter" idx="10"/>
          </p:nvPr>
        </p:nvSpPr>
        <p:spPr>
          <a:xfrm>
            <a:off x="250825" y="4324572"/>
            <a:ext cx="2815490" cy="1804767"/>
          </a:xfrm>
          <a:prstGeom prst="rect">
            <a:avLst/>
          </a:prstGeom>
        </p:spPr>
        <p:txBody>
          <a:bodyPr lIns="0" tIns="0" rIns="0" bIns="0"/>
          <a:lstStyle/>
          <a:p>
            <a:endParaRPr lang="pl-PL" dirty="0"/>
          </a:p>
        </p:txBody>
      </p:sp>
      <p:sp>
        <p:nvSpPr>
          <p:cNvPr id="15" name="Symbol zastępczy obrazu 2"/>
          <p:cNvSpPr>
            <a:spLocks noGrp="1"/>
          </p:cNvSpPr>
          <p:nvPr>
            <p:ph type="pic" sz="quarter" idx="12"/>
          </p:nvPr>
        </p:nvSpPr>
        <p:spPr>
          <a:xfrm>
            <a:off x="3160207" y="4324571"/>
            <a:ext cx="2815490" cy="1804767"/>
          </a:xfrm>
          <a:prstGeom prst="rect">
            <a:avLst/>
          </a:prstGeom>
        </p:spPr>
        <p:txBody>
          <a:bodyPr lIns="0" tIns="0" rIns="0" bIns="0"/>
          <a:lstStyle/>
          <a:p>
            <a:endParaRPr lang="pl-PL" dirty="0"/>
          </a:p>
        </p:txBody>
      </p:sp>
      <p:sp>
        <p:nvSpPr>
          <p:cNvPr id="16" name="Symbol zastępczy obrazu 2"/>
          <p:cNvSpPr>
            <a:spLocks noGrp="1"/>
          </p:cNvSpPr>
          <p:nvPr>
            <p:ph type="pic" sz="quarter" idx="13"/>
          </p:nvPr>
        </p:nvSpPr>
        <p:spPr>
          <a:xfrm>
            <a:off x="6069590" y="4324572"/>
            <a:ext cx="2815490" cy="1804767"/>
          </a:xfrm>
          <a:prstGeom prst="rect">
            <a:avLst/>
          </a:prstGeom>
        </p:spPr>
        <p:txBody>
          <a:bodyPr lIns="0" tIns="0" rIns="0" bIns="0"/>
          <a:lstStyle/>
          <a:p>
            <a:endParaRPr lang="pl-PL" dirty="0"/>
          </a:p>
        </p:txBody>
      </p:sp>
      <p:sp>
        <p:nvSpPr>
          <p:cNvPr id="3" name="Tytuł 2"/>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656811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3787">
          <p15:clr>
            <a:srgbClr val="FBAE40"/>
          </p15:clr>
        </p15:guide>
        <p15:guide id="10" orient="horz" pos="981">
          <p15:clr>
            <a:srgbClr val="FBAE40"/>
          </p15:clr>
        </p15:guide>
        <p15:guide id="11" orient="horz" pos="368" userDrawn="1">
          <p15:clr>
            <a:srgbClr val="FBAE40"/>
          </p15:clr>
        </p15:guide>
        <p15:guide id="12" pos="3946">
          <p15:clr>
            <a:srgbClr val="FBAE40"/>
          </p15:clr>
        </p15:guide>
        <p15:guide id="13" orient="horz" pos="231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14" name="Symbol zastępczy tekstu 2"/>
          <p:cNvSpPr>
            <a:spLocks noGrp="1"/>
          </p:cNvSpPr>
          <p:nvPr>
            <p:ph type="body" sz="quarter" idx="21" hasCustomPrompt="1"/>
          </p:nvPr>
        </p:nvSpPr>
        <p:spPr>
          <a:xfrm>
            <a:off x="179512" y="5410407"/>
            <a:ext cx="2790012" cy="790901"/>
          </a:xfrm>
          <a:prstGeom prst="rect">
            <a:avLst/>
          </a:prstGeom>
        </p:spPr>
        <p:txBody>
          <a:bodyPr lIns="0" tIns="0" rIns="0" bIns="0" anchor="t">
            <a:normAutofit/>
          </a:bodyPr>
          <a:lstStyle>
            <a:lvl1pPr>
              <a:defRPr sz="105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50-375 Wrocław</a:t>
            </a:r>
          </a:p>
          <a:p>
            <a:pPr lvl="0"/>
            <a:r>
              <a:rPr lang="pl-PL" dirty="0" smtClean="0"/>
              <a:t>ul. C. K. Norwida 25 </a:t>
            </a:r>
          </a:p>
        </p:txBody>
      </p:sp>
      <p:sp>
        <p:nvSpPr>
          <p:cNvPr id="16" name="Symbol zastępczy tekstu 2"/>
          <p:cNvSpPr>
            <a:spLocks noGrp="1"/>
          </p:cNvSpPr>
          <p:nvPr>
            <p:ph type="body" sz="quarter" idx="24" hasCustomPrompt="1"/>
          </p:nvPr>
        </p:nvSpPr>
        <p:spPr>
          <a:xfrm>
            <a:off x="3140050" y="5410406"/>
            <a:ext cx="2809596" cy="790901"/>
          </a:xfrm>
          <a:prstGeom prst="rect">
            <a:avLst/>
          </a:prstGeom>
        </p:spPr>
        <p:txBody>
          <a:bodyPr lIns="0" tIns="0" rIns="0" bIns="0" anchor="t">
            <a:normAutofit/>
          </a:bodyPr>
          <a:lstStyle>
            <a:lvl1pPr>
              <a:defRPr sz="1050" b="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Centrala: tel. 71 320 5020</a:t>
            </a:r>
          </a:p>
          <a:p>
            <a:pPr lvl="0"/>
            <a:r>
              <a:rPr lang="pl-PL" dirty="0" smtClean="0"/>
              <a:t>Kancelaria Ogólna: tel. 71 320 5130 </a:t>
            </a:r>
          </a:p>
        </p:txBody>
      </p:sp>
      <p:sp>
        <p:nvSpPr>
          <p:cNvPr id="18" name="Symbol zastępczy tekstu 2"/>
          <p:cNvSpPr>
            <a:spLocks noGrp="1"/>
          </p:cNvSpPr>
          <p:nvPr>
            <p:ph type="body" sz="quarter" idx="26" hasCustomPrompt="1"/>
          </p:nvPr>
        </p:nvSpPr>
        <p:spPr>
          <a:xfrm>
            <a:off x="6120172" y="5410406"/>
            <a:ext cx="2753852" cy="790901"/>
          </a:xfrm>
          <a:prstGeom prst="rect">
            <a:avLst/>
          </a:prstGeom>
        </p:spPr>
        <p:txBody>
          <a:bodyPr lIns="0" tIns="0" rIns="0" bIns="0" anchor="t">
            <a:noAutofit/>
          </a:bodyPr>
          <a:lstStyle>
            <a:lvl1pPr marL="0" marR="0" indent="0" algn="l" defTabSz="180000" rtl="0" eaLnBrk="1" fontAlgn="base" latinLnBrk="0" hangingPunct="1">
              <a:lnSpc>
                <a:spcPct val="100000"/>
              </a:lnSpc>
              <a:spcBef>
                <a:spcPts val="300"/>
              </a:spcBef>
              <a:spcAft>
                <a:spcPct val="0"/>
              </a:spcAft>
              <a:buClr>
                <a:schemeClr val="accent1"/>
              </a:buClr>
              <a:buSzTx/>
              <a:buFont typeface="Arial" pitchFamily="34" charset="0"/>
              <a:buNone/>
              <a:tabLst>
                <a:tab pos="180000" algn="l"/>
                <a:tab pos="360000" algn="l"/>
                <a:tab pos="540000" algn="l"/>
                <a:tab pos="720000" algn="l"/>
                <a:tab pos="900000" algn="l"/>
                <a:tab pos="1080000" algn="l"/>
              </a:tabLst>
              <a:defRPr sz="2400" b="0">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dirty="0" smtClean="0"/>
              <a:t>www.up.wroc.pl</a:t>
            </a:r>
          </a:p>
        </p:txBody>
      </p:sp>
      <p:sp>
        <p:nvSpPr>
          <p:cNvPr id="19" name="Symbol zastępczy obrazu 8"/>
          <p:cNvSpPr>
            <a:spLocks noGrp="1"/>
          </p:cNvSpPr>
          <p:nvPr>
            <p:ph type="pic" sz="quarter" idx="16"/>
          </p:nvPr>
        </p:nvSpPr>
        <p:spPr>
          <a:xfrm>
            <a:off x="0" y="1371600"/>
            <a:ext cx="9144000" cy="3497263"/>
          </a:xfrm>
        </p:spPr>
        <p:txBody>
          <a:bodyPr/>
          <a:lstStyle/>
          <a:p>
            <a:endParaRPr lang="pl-PL"/>
          </a:p>
        </p:txBody>
      </p:sp>
      <p:sp>
        <p:nvSpPr>
          <p:cNvPr id="2" name="Tytuł 1"/>
          <p:cNvSpPr>
            <a:spLocks noGrp="1"/>
          </p:cNvSpPr>
          <p:nvPr>
            <p:ph type="title"/>
          </p:nvPr>
        </p:nvSpPr>
        <p:spPr/>
        <p:txBody>
          <a:bodyPr/>
          <a:lstStyle/>
          <a:p>
            <a:r>
              <a:rPr lang="pl-PL" smtClean="0"/>
              <a:t>Kliknij, aby edytować styl</a:t>
            </a:r>
            <a:endParaRPr lang="pl-PL"/>
          </a:p>
        </p:txBody>
      </p:sp>
      <p:sp>
        <p:nvSpPr>
          <p:cNvPr id="3" name="Prostokąt 2"/>
          <p:cNvSpPr/>
          <p:nvPr userDrawn="1"/>
        </p:nvSpPr>
        <p:spPr>
          <a:xfrm>
            <a:off x="4211960" y="6561348"/>
            <a:ext cx="4932040" cy="296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9" name="Obraz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68930" y="224644"/>
            <a:ext cx="3909147" cy="856800"/>
          </a:xfrm>
          <a:prstGeom prst="rect">
            <a:avLst/>
          </a:prstGeom>
        </p:spPr>
      </p:pic>
    </p:spTree>
    <p:extLst>
      <p:ext uri="{BB962C8B-B14F-4D97-AF65-F5344CB8AC3E}">
        <p14:creationId xmlns:p14="http://schemas.microsoft.com/office/powerpoint/2010/main" val="1722694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rona rozdziałowa">
    <p:spTree>
      <p:nvGrpSpPr>
        <p:cNvPr id="1" name=""/>
        <p:cNvGrpSpPr/>
        <p:nvPr/>
      </p:nvGrpSpPr>
      <p:grpSpPr>
        <a:xfrm>
          <a:off x="0" y="0"/>
          <a:ext cx="0" cy="0"/>
          <a:chOff x="0" y="0"/>
          <a:chExt cx="0" cy="0"/>
        </a:xfrm>
      </p:grpSpPr>
      <p:pic>
        <p:nvPicPr>
          <p:cNvPr id="7" name="Obraz 6"/>
          <p:cNvPicPr>
            <a:picLocks noChangeAspect="1"/>
          </p:cNvPicPr>
          <p:nvPr userDrawn="1"/>
        </p:nvPicPr>
        <p:blipFill rotWithShape="1">
          <a:blip r:embed="rId2">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13" name="Prostokąt 12"/>
          <p:cNvSpPr/>
          <p:nvPr userDrawn="1"/>
        </p:nvSpPr>
        <p:spPr>
          <a:xfrm>
            <a:off x="0" y="4868863"/>
            <a:ext cx="9143999" cy="118872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tekstu 11"/>
          <p:cNvSpPr>
            <a:spLocks noGrp="1"/>
          </p:cNvSpPr>
          <p:nvPr>
            <p:ph type="body" sz="quarter" idx="13"/>
          </p:nvPr>
        </p:nvSpPr>
        <p:spPr>
          <a:xfrm>
            <a:off x="2282451" y="4868863"/>
            <a:ext cx="6861549" cy="1188725"/>
          </a:xfrm>
          <a:prstGeom prst="rect">
            <a:avLst/>
          </a:prstGeom>
          <a:noFill/>
        </p:spPr>
        <p:txBody>
          <a:bodyPr wrap="square" lIns="180000" tIns="0" rIns="360000" bIns="0" anchor="ctr">
            <a:normAutofit/>
          </a:bodyPr>
          <a:lstStyle>
            <a:lvl1pPr algn="r">
              <a:buNone/>
              <a:defRPr sz="2000" b="0">
                <a:solidFill>
                  <a:schemeClr val="bg1"/>
                </a:solidFill>
                <a:latin typeface="+mj-lt"/>
                <a:cs typeface="Arial" pitchFamily="34" charset="0"/>
              </a:defRPr>
            </a:lvl1pPr>
            <a:lvl2pPr algn="r">
              <a:buNone/>
              <a:defRPr sz="2400">
                <a:latin typeface="Arial" pitchFamily="34" charset="0"/>
                <a:cs typeface="Arial" pitchFamily="34" charset="0"/>
              </a:defRPr>
            </a:lvl2pPr>
            <a:lvl3pPr algn="r">
              <a:buNone/>
              <a:defRPr sz="2400">
                <a:latin typeface="Arial" pitchFamily="34" charset="0"/>
                <a:cs typeface="Arial" pitchFamily="34" charset="0"/>
              </a:defRPr>
            </a:lvl3pPr>
            <a:lvl4pPr algn="r">
              <a:buNone/>
              <a:defRPr sz="2400">
                <a:latin typeface="Arial" pitchFamily="34" charset="0"/>
                <a:cs typeface="Arial" pitchFamily="34" charset="0"/>
              </a:defRPr>
            </a:lvl4pPr>
            <a:lvl5pPr algn="r">
              <a:buNone/>
              <a:defRPr sz="2400">
                <a:latin typeface="Arial" pitchFamily="34" charset="0"/>
                <a:cs typeface="Arial" pitchFamily="34" charset="0"/>
              </a:defRPr>
            </a:lvl5pPr>
          </a:lstStyle>
          <a:p>
            <a:pPr lvl="0"/>
            <a:r>
              <a:rPr lang="en-US" dirty="0" smtClean="0"/>
              <a:t>Click to edit Master text styles</a:t>
            </a:r>
          </a:p>
        </p:txBody>
      </p:sp>
      <p:sp>
        <p:nvSpPr>
          <p:cNvPr id="9" name="Symbol zastępczy obrazu 8"/>
          <p:cNvSpPr>
            <a:spLocks noGrp="1"/>
          </p:cNvSpPr>
          <p:nvPr>
            <p:ph type="pic" sz="quarter" idx="16"/>
          </p:nvPr>
        </p:nvSpPr>
        <p:spPr>
          <a:xfrm>
            <a:off x="0" y="1371600"/>
            <a:ext cx="9144000" cy="3497263"/>
          </a:xfrm>
        </p:spPr>
        <p:txBody>
          <a:bodyPr/>
          <a:lstStyle/>
          <a:p>
            <a:endParaRPr lang="pl-PL"/>
          </a:p>
        </p:txBody>
      </p:sp>
      <p:pic>
        <p:nvPicPr>
          <p:cNvPr id="8" name="Obraz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8930" y="224644"/>
            <a:ext cx="3909147" cy="856800"/>
          </a:xfrm>
          <a:prstGeom prst="rect">
            <a:avLst/>
          </a:prstGeom>
        </p:spPr>
      </p:pic>
    </p:spTree>
    <p:extLst>
      <p:ext uri="{BB962C8B-B14F-4D97-AF65-F5344CB8AC3E}">
        <p14:creationId xmlns:p14="http://schemas.microsoft.com/office/powerpoint/2010/main" val="609529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5216" userDrawn="1">
          <p15:clr>
            <a:srgbClr val="FBAE40"/>
          </p15:clr>
        </p15:guide>
        <p15:guide id="2" orient="horz" pos="1911" userDrawn="1">
          <p15:clr>
            <a:srgbClr val="FBAE40"/>
          </p15:clr>
        </p15:guide>
        <p15:guide id="3" orient="horz" pos="3430" userDrawn="1">
          <p15:clr>
            <a:srgbClr val="FBAE40"/>
          </p15:clr>
        </p15:guide>
        <p15:guide id="4" pos="272" userDrawn="1">
          <p15:clr>
            <a:srgbClr val="FBAE40"/>
          </p15:clr>
        </p15:guide>
        <p15:guide id="5" orient="horz" pos="3067" userDrawn="1">
          <p15:clr>
            <a:srgbClr val="FBAE40"/>
          </p15:clr>
        </p15:guide>
        <p15:guide id="6" orient="horz" pos="293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rzekładkowa 1">
    <p:spTree>
      <p:nvGrpSpPr>
        <p:cNvPr id="1" name=""/>
        <p:cNvGrpSpPr/>
        <p:nvPr/>
      </p:nvGrpSpPr>
      <p:grpSpPr>
        <a:xfrm>
          <a:off x="0" y="0"/>
          <a:ext cx="0" cy="0"/>
          <a:chOff x="0" y="0"/>
          <a:chExt cx="0" cy="0"/>
        </a:xfrm>
      </p:grpSpPr>
      <p:sp>
        <p:nvSpPr>
          <p:cNvPr id="13" name="Prostokąt 12"/>
          <p:cNvSpPr/>
          <p:nvPr userDrawn="1"/>
        </p:nvSpPr>
        <p:spPr>
          <a:xfrm>
            <a:off x="0" y="5445125"/>
            <a:ext cx="9143999" cy="1079500"/>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p:cNvSpPr>
            <a:spLocks noGrp="1"/>
          </p:cNvSpPr>
          <p:nvPr>
            <p:ph type="pic" sz="quarter" idx="16"/>
          </p:nvPr>
        </p:nvSpPr>
        <p:spPr>
          <a:xfrm>
            <a:off x="0" y="1172777"/>
            <a:ext cx="9144000" cy="4272348"/>
          </a:xfrm>
        </p:spPr>
        <p:txBody>
          <a:bodyPr/>
          <a:lstStyle/>
          <a:p>
            <a:endParaRPr lang="pl-PL"/>
          </a:p>
        </p:txBody>
      </p:sp>
      <p:sp>
        <p:nvSpPr>
          <p:cNvPr id="18" name="Prostokąt 17"/>
          <p:cNvSpPr/>
          <p:nvPr userDrawn="1"/>
        </p:nvSpPr>
        <p:spPr>
          <a:xfrm>
            <a:off x="0" y="6524625"/>
            <a:ext cx="9144000" cy="333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tekstu 2"/>
          <p:cNvSpPr>
            <a:spLocks noGrp="1"/>
          </p:cNvSpPr>
          <p:nvPr>
            <p:ph type="body" sz="quarter" idx="17"/>
          </p:nvPr>
        </p:nvSpPr>
        <p:spPr>
          <a:xfrm>
            <a:off x="250825" y="5445125"/>
            <a:ext cx="8642350" cy="1079500"/>
          </a:xfrm>
        </p:spPr>
        <p:txBody>
          <a:bodyPr anchor="ctr"/>
          <a:lstStyle>
            <a:lvl1pPr algn="r">
              <a:defRPr/>
            </a:lvl1pPr>
          </a:lstStyle>
          <a:p>
            <a:pPr lvl="0"/>
            <a:r>
              <a:rPr lang="pl-PL" dirty="0" smtClean="0"/>
              <a:t>Kliknij, aby edytować style wzorca tekstu</a:t>
            </a:r>
          </a:p>
        </p:txBody>
      </p:sp>
      <p:sp>
        <p:nvSpPr>
          <p:cNvPr id="14" name="Tytuł 3"/>
          <p:cNvSpPr>
            <a:spLocks noGrp="1"/>
          </p:cNvSpPr>
          <p:nvPr>
            <p:ph type="title"/>
          </p:nvPr>
        </p:nvSpPr>
        <p:spPr>
          <a:xfrm>
            <a:off x="250825" y="238089"/>
            <a:ext cx="8642350" cy="827946"/>
          </a:xfrm>
        </p:spPr>
        <p:txBody>
          <a:bodyPr/>
          <a:lstStyle/>
          <a:p>
            <a:r>
              <a:rPr lang="pl-PL" dirty="0" smtClean="0"/>
              <a:t>Kliknij, aby edytować styl</a:t>
            </a:r>
            <a:endParaRPr lang="pl-PL" dirty="0"/>
          </a:p>
        </p:txBody>
      </p:sp>
      <p:pic>
        <p:nvPicPr>
          <p:cNvPr id="8" name="Obraz 7"/>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4788024" y="6618972"/>
            <a:ext cx="4121949" cy="158400"/>
          </a:xfrm>
          <a:prstGeom prst="rect">
            <a:avLst/>
          </a:prstGeom>
        </p:spPr>
      </p:pic>
    </p:spTree>
    <p:extLst>
      <p:ext uri="{BB962C8B-B14F-4D97-AF65-F5344CB8AC3E}">
        <p14:creationId xmlns:p14="http://schemas.microsoft.com/office/powerpoint/2010/main" val="3459878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zekładkowa 2">
    <p:spTree>
      <p:nvGrpSpPr>
        <p:cNvPr id="1" name=""/>
        <p:cNvGrpSpPr/>
        <p:nvPr/>
      </p:nvGrpSpPr>
      <p:grpSpPr>
        <a:xfrm>
          <a:off x="0" y="0"/>
          <a:ext cx="0" cy="0"/>
          <a:chOff x="0" y="0"/>
          <a:chExt cx="0" cy="0"/>
        </a:xfrm>
      </p:grpSpPr>
      <p:sp>
        <p:nvSpPr>
          <p:cNvPr id="10" name="Symbol zastępczy zawartości 2"/>
          <p:cNvSpPr>
            <a:spLocks noGrp="1"/>
          </p:cNvSpPr>
          <p:nvPr>
            <p:ph sz="quarter" idx="14"/>
          </p:nvPr>
        </p:nvSpPr>
        <p:spPr>
          <a:xfrm>
            <a:off x="250825" y="1557339"/>
            <a:ext cx="8642350" cy="3671862"/>
          </a:xfrm>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extLst>
      <p:ext uri="{BB962C8B-B14F-4D97-AF65-F5344CB8AC3E}">
        <p14:creationId xmlns:p14="http://schemas.microsoft.com/office/powerpoint/2010/main" val="2156749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5216">
          <p15:clr>
            <a:srgbClr val="FBAE40"/>
          </p15:clr>
        </p15:guide>
        <p15:guide id="2" orient="horz" pos="1911">
          <p15:clr>
            <a:srgbClr val="FBAE40"/>
          </p15:clr>
        </p15:guide>
        <p15:guide id="3" orient="horz" pos="3430">
          <p15:clr>
            <a:srgbClr val="FBAE40"/>
          </p15:clr>
        </p15:guide>
        <p15:guide id="4" pos="272">
          <p15:clr>
            <a:srgbClr val="FBAE40"/>
          </p15:clr>
        </p15:guide>
        <p15:guide id="5" orient="horz" pos="3067">
          <p15:clr>
            <a:srgbClr val="FBAE40"/>
          </p15:clr>
        </p15:guide>
        <p15:guide id="6" orient="horz" pos="293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ylko tytuł i podtytuł">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Kliknij, aby edytować styl</a:t>
            </a:r>
            <a:endParaRPr lang="pl-PL" dirty="0"/>
          </a:p>
        </p:txBody>
      </p:sp>
    </p:spTree>
    <p:extLst>
      <p:ext uri="{BB962C8B-B14F-4D97-AF65-F5344CB8AC3E}">
        <p14:creationId xmlns:p14="http://schemas.microsoft.com/office/powerpoint/2010/main" val="3085284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158" userDrawn="1">
          <p15:clr>
            <a:srgbClr val="FBAE40"/>
          </p15:clr>
        </p15:guide>
        <p15:guide id="2" pos="5602" userDrawn="1">
          <p15:clr>
            <a:srgbClr val="FBAE40"/>
          </p15:clr>
        </p15:guide>
        <p15:guide id="3" orient="horz" pos="2160" userDrawn="1">
          <p15:clr>
            <a:srgbClr val="FBAE40"/>
          </p15:clr>
        </p15:guide>
        <p15:guide id="4" orient="horz" pos="754" userDrawn="1">
          <p15:clr>
            <a:srgbClr val="FBAE40"/>
          </p15:clr>
        </p15:guide>
        <p15:guide id="5" orient="horz" pos="1139" userDrawn="1">
          <p15:clr>
            <a:srgbClr val="FBAE40"/>
          </p15:clr>
        </p15:guide>
        <p15:guide id="6" orient="horz" pos="1366" userDrawn="1">
          <p15:clr>
            <a:srgbClr val="FBAE40"/>
          </p15:clr>
        </p15:guide>
        <p15:guide id="7" pos="4898" userDrawn="1">
          <p15:clr>
            <a:srgbClr val="FBAE40"/>
          </p15:clr>
        </p15:guide>
        <p15:guide id="8" orient="horz" pos="404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 zawartością">
    <p:spTree>
      <p:nvGrpSpPr>
        <p:cNvPr id="1" name=""/>
        <p:cNvGrpSpPr/>
        <p:nvPr/>
      </p:nvGrpSpPr>
      <p:grpSpPr>
        <a:xfrm>
          <a:off x="0" y="0"/>
          <a:ext cx="0" cy="0"/>
          <a:chOff x="0" y="0"/>
          <a:chExt cx="0" cy="0"/>
        </a:xfrm>
      </p:grpSpPr>
      <p:sp>
        <p:nvSpPr>
          <p:cNvPr id="3" name="Symbol zastępczy zawartości 2"/>
          <p:cNvSpPr>
            <a:spLocks noGrp="1"/>
          </p:cNvSpPr>
          <p:nvPr>
            <p:ph sz="quarter" idx="13"/>
          </p:nvPr>
        </p:nvSpPr>
        <p:spPr>
          <a:xfrm>
            <a:off x="250825" y="1557339"/>
            <a:ext cx="8642350" cy="4572000"/>
          </a:xfrm>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Tytuł 4"/>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2397997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754">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orient="horz" pos="36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ykres">
    <p:spTree>
      <p:nvGrpSpPr>
        <p:cNvPr id="1" name=""/>
        <p:cNvGrpSpPr/>
        <p:nvPr/>
      </p:nvGrpSpPr>
      <p:grpSpPr>
        <a:xfrm>
          <a:off x="0" y="0"/>
          <a:ext cx="0" cy="0"/>
          <a:chOff x="0" y="0"/>
          <a:chExt cx="0" cy="0"/>
        </a:xfrm>
      </p:grpSpPr>
      <p:sp>
        <p:nvSpPr>
          <p:cNvPr id="5" name="Symbol zastępczy wykresu 4"/>
          <p:cNvSpPr>
            <a:spLocks noGrp="1"/>
          </p:cNvSpPr>
          <p:nvPr>
            <p:ph type="chart" sz="quarter" idx="13"/>
          </p:nvPr>
        </p:nvSpPr>
        <p:spPr>
          <a:xfrm>
            <a:off x="252413" y="1557338"/>
            <a:ext cx="8640762" cy="4572000"/>
          </a:xfrm>
        </p:spPr>
        <p:txBody>
          <a:bodyPr/>
          <a:lstStyle/>
          <a:p>
            <a:endParaRPr lang="pl-PL"/>
          </a:p>
        </p:txBody>
      </p:sp>
      <p:cxnSp>
        <p:nvCxnSpPr>
          <p:cNvPr id="23" name="Łącznik prosty 22"/>
          <p:cNvCxnSpPr/>
          <p:nvPr userDrawn="1"/>
        </p:nvCxnSpPr>
        <p:spPr>
          <a:xfrm>
            <a:off x="0" y="1196975"/>
            <a:ext cx="8280400" cy="0"/>
          </a:xfrm>
          <a:prstGeom prst="line">
            <a:avLst/>
          </a:prstGeom>
          <a:ln w="1270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641314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5" orient="horz" pos="1139">
          <p15:clr>
            <a:srgbClr val="FBAE40"/>
          </p15:clr>
        </p15:guide>
        <p15:guide id="6" orient="horz" pos="1366">
          <p15:clr>
            <a:srgbClr val="FBAE40"/>
          </p15:clr>
        </p15:guide>
        <p15:guide id="7" pos="521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ela">
    <p:spTree>
      <p:nvGrpSpPr>
        <p:cNvPr id="1" name=""/>
        <p:cNvGrpSpPr/>
        <p:nvPr/>
      </p:nvGrpSpPr>
      <p:grpSpPr>
        <a:xfrm>
          <a:off x="0" y="0"/>
          <a:ext cx="0" cy="0"/>
          <a:chOff x="0" y="0"/>
          <a:chExt cx="0" cy="0"/>
        </a:xfrm>
      </p:grpSpPr>
      <p:sp>
        <p:nvSpPr>
          <p:cNvPr id="5" name="Symbol zastępczy tabeli 4"/>
          <p:cNvSpPr>
            <a:spLocks noGrp="1"/>
          </p:cNvSpPr>
          <p:nvPr>
            <p:ph type="tbl" sz="quarter" idx="15"/>
          </p:nvPr>
        </p:nvSpPr>
        <p:spPr>
          <a:xfrm>
            <a:off x="250825" y="1557339"/>
            <a:ext cx="8642350" cy="4572000"/>
          </a:xfrm>
        </p:spPr>
        <p:txBody>
          <a:bodyPr/>
          <a:lstStyle/>
          <a:p>
            <a:endParaRPr lang="pl-PL"/>
          </a:p>
        </p:txBody>
      </p:sp>
      <p:sp>
        <p:nvSpPr>
          <p:cNvPr id="3" name="Tytuł 2"/>
          <p:cNvSpPr>
            <a:spLocks noGrp="1"/>
          </p:cNvSpPr>
          <p:nvPr>
            <p:ph type="title"/>
          </p:nvPr>
        </p:nvSpPr>
        <p:spPr/>
        <p:txBody>
          <a:bodyPr/>
          <a:lstStyle/>
          <a:p>
            <a:r>
              <a:rPr lang="pl-PL" dirty="0" smtClean="0"/>
              <a:t>Kliknij, aby edytować styl</a:t>
            </a:r>
            <a:endParaRPr lang="pl-PL" dirty="0"/>
          </a:p>
        </p:txBody>
      </p:sp>
    </p:spTree>
    <p:extLst>
      <p:ext uri="{BB962C8B-B14F-4D97-AF65-F5344CB8AC3E}">
        <p14:creationId xmlns:p14="http://schemas.microsoft.com/office/powerpoint/2010/main" val="3412580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5" orient="horz" pos="1139">
          <p15:clr>
            <a:srgbClr val="FBAE40"/>
          </p15:clr>
        </p15:guide>
        <p15:guide id="6" orient="horz" pos="1366">
          <p15:clr>
            <a:srgbClr val="FBAE40"/>
          </p15:clr>
        </p15:guide>
        <p15:guide id="7" pos="5216">
          <p15:clr>
            <a:srgbClr val="FBAE40"/>
          </p15:clr>
        </p15:guide>
        <p15:guide id="8" orient="horz" pos="4042">
          <p15:clr>
            <a:srgbClr val="FBAE40"/>
          </p15:clr>
        </p15:guide>
        <p15:guide id="9" pos="2880" userDrawn="1">
          <p15:clr>
            <a:srgbClr val="FBAE40"/>
          </p15:clr>
        </p15:guide>
        <p15:guide id="10" pos="2835" userDrawn="1">
          <p15:clr>
            <a:srgbClr val="FBAE40"/>
          </p15:clr>
        </p15:guide>
        <p15:guide id="11" pos="292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kst">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Kliknij, aby edytować styl</a:t>
            </a:r>
            <a:endParaRPr lang="pl-PL" dirty="0"/>
          </a:p>
        </p:txBody>
      </p:sp>
      <p:sp>
        <p:nvSpPr>
          <p:cNvPr id="4" name="Symbol zastępczy tekstu 3"/>
          <p:cNvSpPr>
            <a:spLocks noGrp="1"/>
          </p:cNvSpPr>
          <p:nvPr>
            <p:ph type="body" sz="quarter" idx="10"/>
          </p:nvPr>
        </p:nvSpPr>
        <p:spPr>
          <a:xfrm>
            <a:off x="250825" y="1557339"/>
            <a:ext cx="8642350" cy="4572000"/>
          </a:xfrm>
        </p:spPr>
        <p:txBody>
          <a:bodyPr/>
          <a:lstStyle>
            <a:lvl3pPr marL="357188" indent="-176213">
              <a:tabLst>
                <a:tab pos="179388" algn="l"/>
                <a:tab pos="357188" algn="l"/>
                <a:tab pos="358775" algn="l"/>
                <a:tab pos="538163" algn="l"/>
                <a:tab pos="719138" algn="l"/>
                <a:tab pos="898525" algn="l"/>
                <a:tab pos="1079500" algn="l"/>
              </a:tabLst>
              <a:defRPr/>
            </a:lvl3pPr>
            <a:lvl4pPr marL="538163" indent="-180975">
              <a:tabLst>
                <a:tab pos="179388" algn="l"/>
                <a:tab pos="358775" algn="l"/>
                <a:tab pos="538163" algn="l"/>
                <a:tab pos="539750" algn="l"/>
                <a:tab pos="898525" algn="l"/>
                <a:tab pos="1079500" algn="l"/>
              </a:tabLst>
              <a:defRPr/>
            </a:lvl4pPr>
            <a:lvl5pPr marL="714375" indent="-176213">
              <a:tabLst>
                <a:tab pos="179388" algn="l"/>
                <a:tab pos="358775" algn="l"/>
                <a:tab pos="539750" algn="l"/>
                <a:tab pos="714375" algn="l"/>
                <a:tab pos="719138" algn="l"/>
                <a:tab pos="1079500" algn="l"/>
              </a:tabLst>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Tree>
    <p:extLst>
      <p:ext uri="{BB962C8B-B14F-4D97-AF65-F5344CB8AC3E}">
        <p14:creationId xmlns:p14="http://schemas.microsoft.com/office/powerpoint/2010/main" val="3905423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xmlns="">
        <p15:guide id="1" pos="158">
          <p15:clr>
            <a:srgbClr val="FBAE40"/>
          </p15:clr>
        </p15:guide>
        <p15:guide id="2" pos="5602">
          <p15:clr>
            <a:srgbClr val="FBAE40"/>
          </p15:clr>
        </p15:guide>
        <p15:guide id="3" orient="horz" pos="2160">
          <p15:clr>
            <a:srgbClr val="FBAE40"/>
          </p15:clr>
        </p15:guide>
        <p15:guide id="4" orient="horz" pos="1139">
          <p15:clr>
            <a:srgbClr val="FBAE40"/>
          </p15:clr>
        </p15:guide>
        <p15:guide id="5" orient="horz" pos="1366">
          <p15:clr>
            <a:srgbClr val="FBAE40"/>
          </p15:clr>
        </p15:guide>
        <p15:guide id="6" pos="5216">
          <p15:clr>
            <a:srgbClr val="FBAE40"/>
          </p15:clr>
        </p15:guide>
        <p15:guide id="7" orient="horz" pos="4042">
          <p15:clr>
            <a:srgbClr val="FBAE40"/>
          </p15:clr>
        </p15:guide>
        <p15:guide id="8" pos="2880">
          <p15:clr>
            <a:srgbClr val="FBAE40"/>
          </p15:clr>
        </p15:guide>
        <p15:guide id="9" pos="2835">
          <p15:clr>
            <a:srgbClr val="FBAE40"/>
          </p15:clr>
        </p15:guide>
        <p15:guide id="10" pos="2925">
          <p15:clr>
            <a:srgbClr val="FBAE40"/>
          </p15:clr>
        </p15:guide>
        <p15:guide id="11" orient="horz" pos="386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Obraz 8"/>
          <p:cNvPicPr>
            <a:picLocks noChangeAspect="1"/>
          </p:cNvPicPr>
          <p:nvPr userDrawn="1"/>
        </p:nvPicPr>
        <p:blipFill rotWithShape="1">
          <a:blip r:embed="rId15">
            <a:extLst>
              <a:ext uri="{28A0092B-C50C-407E-A947-70E740481C1C}">
                <a14:useLocalDpi xmlns:a14="http://schemas.microsoft.com/office/drawing/2010/main" val="0"/>
              </a:ext>
            </a:extLst>
          </a:blip>
          <a:srcRect l="50000" t="3349" b="3349"/>
          <a:stretch/>
        </p:blipFill>
        <p:spPr>
          <a:xfrm>
            <a:off x="-1" y="-1"/>
            <a:ext cx="3675183" cy="6858001"/>
          </a:xfrm>
          <a:prstGeom prst="rect">
            <a:avLst/>
          </a:prstGeom>
        </p:spPr>
      </p:pic>
      <p:sp>
        <p:nvSpPr>
          <p:cNvPr id="3" name="Symbol zastępczy tekstu 2"/>
          <p:cNvSpPr>
            <a:spLocks noGrp="1"/>
          </p:cNvSpPr>
          <p:nvPr>
            <p:ph type="body" idx="1"/>
          </p:nvPr>
        </p:nvSpPr>
        <p:spPr>
          <a:xfrm>
            <a:off x="250825" y="1557338"/>
            <a:ext cx="8642350" cy="4751387"/>
          </a:xfrm>
          <a:prstGeom prst="rect">
            <a:avLst/>
          </a:prstGeom>
        </p:spPr>
        <p:txBody>
          <a:bodyPr vert="horz" lIns="0" tIns="0" rIns="0" bIns="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ytułu 4"/>
          <p:cNvSpPr>
            <a:spLocks noGrp="1"/>
          </p:cNvSpPr>
          <p:nvPr>
            <p:ph type="title"/>
          </p:nvPr>
        </p:nvSpPr>
        <p:spPr>
          <a:xfrm>
            <a:off x="250825" y="238089"/>
            <a:ext cx="6373403" cy="827946"/>
          </a:xfrm>
          <a:prstGeom prst="rect">
            <a:avLst/>
          </a:prstGeom>
        </p:spPr>
        <p:txBody>
          <a:bodyPr vert="horz" lIns="0" tIns="0" rIns="0" bIns="0" rtlCol="0" anchor="ctr">
            <a:normAutofit/>
          </a:bodyPr>
          <a:lstStyle/>
          <a:p>
            <a:r>
              <a:rPr lang="pl-PL" dirty="0" smtClean="0"/>
              <a:t>Kliknij, aby edytować styl</a:t>
            </a:r>
            <a:endParaRPr lang="pl-PL" dirty="0"/>
          </a:p>
        </p:txBody>
      </p:sp>
      <p:sp>
        <p:nvSpPr>
          <p:cNvPr id="13" name="Prostokąt 12"/>
          <p:cNvSpPr/>
          <p:nvPr userDrawn="1"/>
        </p:nvSpPr>
        <p:spPr>
          <a:xfrm>
            <a:off x="0" y="238089"/>
            <a:ext cx="143507" cy="8279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Obraz 6"/>
          <p:cNvPicPr>
            <a:picLocks noChangeAspect="1"/>
          </p:cNvPicPr>
          <p:nvPr userDrawn="1"/>
        </p:nvPicPr>
        <p:blipFill>
          <a:blip r:embed="rId16" cstate="screen">
            <a:extLst>
              <a:ext uri="{28A0092B-C50C-407E-A947-70E740481C1C}">
                <a14:useLocalDpi xmlns:a14="http://schemas.microsoft.com/office/drawing/2010/main" val="0"/>
              </a:ext>
            </a:extLst>
          </a:blip>
          <a:stretch>
            <a:fillRect/>
          </a:stretch>
        </p:blipFill>
        <p:spPr>
          <a:xfrm>
            <a:off x="4788024" y="6618972"/>
            <a:ext cx="4121949" cy="158400"/>
          </a:xfrm>
          <a:prstGeom prst="rect">
            <a:avLst/>
          </a:prstGeom>
        </p:spPr>
      </p:pic>
    </p:spTree>
  </p:cSld>
  <p:clrMap bg1="lt1" tx1="dk1" bg2="lt2" tx2="dk2" accent1="accent1" accent2="accent2" accent3="accent3" accent4="accent4" accent5="accent5" accent6="accent6" hlink="hlink" folHlink="folHlink"/>
  <p:sldLayoutIdLst>
    <p:sldLayoutId id="2147483698" r:id="rId1"/>
    <p:sldLayoutId id="2147483683" r:id="rId2"/>
    <p:sldLayoutId id="2147483695" r:id="rId3"/>
    <p:sldLayoutId id="2147483696" r:id="rId4"/>
    <p:sldLayoutId id="2147483680" r:id="rId5"/>
    <p:sldLayoutId id="2147483692" r:id="rId6"/>
    <p:sldLayoutId id="2147483693" r:id="rId7"/>
    <p:sldLayoutId id="2147483688" r:id="rId8"/>
    <p:sldLayoutId id="2147483697" r:id="rId9"/>
    <p:sldLayoutId id="2147483689" r:id="rId10"/>
    <p:sldLayoutId id="2147483691" r:id="rId11"/>
    <p:sldLayoutId id="2147483694" r:id="rId12"/>
    <p:sldLayoutId id="2147483685" r:id="rId13"/>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rtl="0" fontAlgn="base">
        <a:spcBef>
          <a:spcPct val="0"/>
        </a:spcBef>
        <a:spcAft>
          <a:spcPct val="0"/>
        </a:spcAft>
        <a:defRPr lang="pl-PL" sz="2400" b="0" kern="1200" dirty="0">
          <a:solidFill>
            <a:schemeClr val="accent1"/>
          </a:solidFill>
          <a:latin typeface="+mj-lt"/>
          <a:ea typeface="+mj-ea"/>
          <a:cs typeface="Arial" pitchFamily="34" charset="0"/>
        </a:defRPr>
      </a:lvl1pPr>
      <a:lvl2pPr algn="l" rtl="0" fontAlgn="base">
        <a:spcBef>
          <a:spcPct val="0"/>
        </a:spcBef>
        <a:spcAft>
          <a:spcPct val="0"/>
        </a:spcAft>
        <a:defRPr sz="2000" b="1">
          <a:solidFill>
            <a:schemeClr val="accent1"/>
          </a:solidFill>
          <a:latin typeface="Arial" pitchFamily="34" charset="0"/>
          <a:cs typeface="Arial" pitchFamily="34" charset="0"/>
        </a:defRPr>
      </a:lvl2pPr>
      <a:lvl3pPr algn="l" rtl="0" fontAlgn="base">
        <a:spcBef>
          <a:spcPct val="0"/>
        </a:spcBef>
        <a:spcAft>
          <a:spcPct val="0"/>
        </a:spcAft>
        <a:defRPr sz="2000" b="1">
          <a:solidFill>
            <a:schemeClr val="accent1"/>
          </a:solidFill>
          <a:latin typeface="Arial" pitchFamily="34" charset="0"/>
          <a:cs typeface="Arial" pitchFamily="34" charset="0"/>
        </a:defRPr>
      </a:lvl3pPr>
      <a:lvl4pPr algn="l" rtl="0" fontAlgn="base">
        <a:spcBef>
          <a:spcPct val="0"/>
        </a:spcBef>
        <a:spcAft>
          <a:spcPct val="0"/>
        </a:spcAft>
        <a:defRPr sz="2000" b="1">
          <a:solidFill>
            <a:schemeClr val="accent1"/>
          </a:solidFill>
          <a:latin typeface="Arial" pitchFamily="34" charset="0"/>
          <a:cs typeface="Arial" pitchFamily="34" charset="0"/>
        </a:defRPr>
      </a:lvl4pPr>
      <a:lvl5pPr algn="l" rtl="0" fontAlgn="base">
        <a:spcBef>
          <a:spcPct val="0"/>
        </a:spcBef>
        <a:spcAft>
          <a:spcPct val="0"/>
        </a:spcAft>
        <a:defRPr sz="2000" b="1">
          <a:solidFill>
            <a:schemeClr val="accent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algn="l" defTabSz="180000" rtl="0" fontAlgn="base">
        <a:spcBef>
          <a:spcPts val="300"/>
        </a:spcBef>
        <a:spcAft>
          <a:spcPct val="0"/>
        </a:spcAft>
        <a:buClr>
          <a:schemeClr val="accent1"/>
        </a:buClr>
        <a:buFont typeface="Arial" pitchFamily="34" charset="0"/>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1pPr>
      <a:lvl2pPr marL="180975" indent="-180975" algn="l" defTabSz="180000" rtl="0" fontAlgn="base">
        <a:spcBef>
          <a:spcPts val="300"/>
        </a:spcBef>
        <a:spcAft>
          <a:spcPct val="0"/>
        </a:spcAft>
        <a:buClr>
          <a:schemeClr val="accent1"/>
        </a:buClr>
        <a:buSzPct val="140000"/>
        <a:buFont typeface="Arial" panose="020B0604020202020204" pitchFamily="34" charset="0"/>
        <a:buChar char="•"/>
        <a:tabLst>
          <a:tab pos="180975" algn="l"/>
          <a:tab pos="357188" algn="l"/>
          <a:tab pos="538163" algn="l"/>
          <a:tab pos="714375" algn="l"/>
          <a:tab pos="896938" algn="l"/>
        </a:tabLst>
        <a:defRPr sz="1400" kern="1200" spc="-20" baseline="0">
          <a:solidFill>
            <a:schemeClr val="tx2"/>
          </a:solidFill>
          <a:latin typeface="+mn-lt"/>
          <a:ea typeface="+mn-ea"/>
          <a:cs typeface="+mn-cs"/>
        </a:defRPr>
      </a:lvl2pPr>
      <a:lvl3pPr marL="358775" indent="-177800" algn="l" defTabSz="180000" rtl="0" fontAlgn="base">
        <a:spcBef>
          <a:spcPts val="300"/>
        </a:spcBef>
        <a:spcAft>
          <a:spcPct val="0"/>
        </a:spcAft>
        <a:buClr>
          <a:schemeClr val="tx2"/>
        </a:buClr>
        <a:buSzPct val="140000"/>
        <a:buFont typeface="Arial" panose="020B0604020202020204" pitchFamily="34" charset="0"/>
        <a:buChar char="•"/>
        <a:tabLst>
          <a:tab pos="179388" algn="l"/>
          <a:tab pos="357188" algn="l"/>
          <a:tab pos="358775" algn="l"/>
          <a:tab pos="538163" algn="l"/>
          <a:tab pos="719138" algn="l"/>
          <a:tab pos="898525" algn="l"/>
          <a:tab pos="1079500" algn="l"/>
        </a:tabLst>
        <a:defRPr sz="1400" kern="1200" spc="-20" baseline="0">
          <a:solidFill>
            <a:schemeClr val="tx2"/>
          </a:solidFill>
          <a:latin typeface="+mn-lt"/>
          <a:ea typeface="+mn-ea"/>
          <a:cs typeface="+mn-cs"/>
        </a:defRPr>
      </a:lvl3pPr>
      <a:lvl4pPr marL="538163" indent="-180975" algn="l" defTabSz="180000" rtl="0" fontAlgn="base">
        <a:spcBef>
          <a:spcPts val="300"/>
        </a:spcBef>
        <a:spcAft>
          <a:spcPct val="0"/>
        </a:spcAft>
        <a:buClr>
          <a:schemeClr val="accent1"/>
        </a:buClr>
        <a:buSzPct val="140000"/>
        <a:buFont typeface="Arial" panose="020B0604020202020204" pitchFamily="34" charset="0"/>
        <a:buChar char="◦"/>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4pPr>
      <a:lvl5pPr marL="714375" indent="-176213" algn="l" defTabSz="180000" rtl="0" fontAlgn="base">
        <a:spcBef>
          <a:spcPts val="300"/>
        </a:spcBef>
        <a:spcAft>
          <a:spcPct val="0"/>
        </a:spcAft>
        <a:buClr>
          <a:schemeClr val="tx2"/>
        </a:buClr>
        <a:buSzPct val="140000"/>
        <a:buFont typeface="Arial" panose="020B0604020202020204" pitchFamily="34" charset="0"/>
        <a:buChar char="◦"/>
        <a:tabLst>
          <a:tab pos="179388" algn="l"/>
          <a:tab pos="358775" algn="l"/>
          <a:tab pos="539750" algn="l"/>
          <a:tab pos="719138" algn="l"/>
          <a:tab pos="1079500" algn="l"/>
        </a:tabLst>
        <a:defRPr sz="1400" kern="1200" spc="-20" baseline="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72" userDrawn="1">
          <p15:clr>
            <a:srgbClr val="F26B43"/>
          </p15:clr>
        </p15:guide>
        <p15:guide id="2" pos="5216" userDrawn="1">
          <p15:clr>
            <a:srgbClr val="F26B43"/>
          </p15:clr>
        </p15:guide>
        <p15:guide id="4" orient="horz" pos="981" userDrawn="1">
          <p15:clr>
            <a:srgbClr val="F26B43"/>
          </p15:clr>
        </p15:guide>
        <p15:guide id="6" pos="5602" userDrawn="1">
          <p15:clr>
            <a:srgbClr val="F26B43"/>
          </p15:clr>
        </p15:guide>
        <p15:guide id="7" orient="horz" pos="4110" userDrawn="1">
          <p15:clr>
            <a:srgbClr val="F26B43"/>
          </p15:clr>
        </p15:guide>
        <p15:guide id="8" orient="horz" pos="3974" userDrawn="1">
          <p15:clr>
            <a:srgbClr val="F26B43"/>
          </p15:clr>
        </p15:guide>
        <p15:guide id="9" orient="horz" pos="663" userDrawn="1">
          <p15:clr>
            <a:srgbClr val="F26B43"/>
          </p15:clr>
        </p15:guide>
        <p15:guide id="10" orient="horz" pos="142" userDrawn="1">
          <p15:clr>
            <a:srgbClr val="F26B43"/>
          </p15:clr>
        </p15:guide>
        <p15:guide id="11" pos="158" userDrawn="1">
          <p15:clr>
            <a:srgbClr val="F26B43"/>
          </p15:clr>
        </p15:guide>
        <p15:guide id="12" pos="3243" userDrawn="1">
          <p15:clr>
            <a:srgbClr val="F26B43"/>
          </p15:clr>
        </p15:guide>
        <p15:guide id="13" orient="horz" pos="2160" userDrawn="1">
          <p15:clr>
            <a:srgbClr val="F26B43"/>
          </p15:clr>
        </p15:guide>
        <p15:guide id="14" orient="horz" pos="386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ymbol zastępczy tekstu 23"/>
          <p:cNvSpPr>
            <a:spLocks noGrp="1"/>
          </p:cNvSpPr>
          <p:nvPr>
            <p:ph type="body" sz="quarter" idx="13"/>
          </p:nvPr>
        </p:nvSpPr>
        <p:spPr>
          <a:xfrm>
            <a:off x="0" y="4868863"/>
            <a:ext cx="9000492" cy="1188725"/>
          </a:xfrm>
        </p:spPr>
        <p:txBody>
          <a:bodyPr>
            <a:normAutofit/>
          </a:bodyPr>
          <a:lstStyle/>
          <a:p>
            <a:pPr algn="l"/>
            <a:r>
              <a:rPr lang="pl-PL" sz="2400" dirty="0" smtClean="0">
                <a:latin typeface="Times New Roman" panose="02020603050405020304" pitchFamily="18" charset="0"/>
                <a:cs typeface="Times New Roman" panose="02020603050405020304" pitchFamily="18" charset="0"/>
              </a:rPr>
              <a:t>City: </a:t>
            </a:r>
            <a:r>
              <a:rPr lang="en-US" sz="2400" dirty="0" smtClean="0">
                <a:latin typeface="Times New Roman" panose="02020603050405020304" pitchFamily="18" charset="0"/>
                <a:cs typeface="Times New Roman" panose="02020603050405020304" pitchFamily="18" charset="0"/>
              </a:rPr>
              <a:t>Samarkand</a:t>
            </a:r>
            <a:endParaRPr lang="pl-PL" sz="2400" dirty="0" smtClean="0">
              <a:latin typeface="Times New Roman" panose="02020603050405020304" pitchFamily="18" charset="0"/>
              <a:cs typeface="Times New Roman" panose="02020603050405020304" pitchFamily="18" charset="0"/>
            </a:endParaRPr>
          </a:p>
          <a:p>
            <a:pPr algn="l"/>
            <a:r>
              <a:rPr lang="pl-PL" sz="2400" dirty="0" smtClean="0">
                <a:latin typeface="Times New Roman" panose="02020603050405020304" pitchFamily="18" charset="0"/>
                <a:cs typeface="Times New Roman" panose="02020603050405020304" pitchFamily="18" charset="0"/>
              </a:rPr>
              <a:t>Country: </a:t>
            </a:r>
            <a:r>
              <a:rPr lang="en-US" sz="2400" dirty="0" smtClean="0">
                <a:latin typeface="Times New Roman" panose="02020603050405020304" pitchFamily="18" charset="0"/>
                <a:cs typeface="Times New Roman" panose="02020603050405020304" pitchFamily="18" charset="0"/>
              </a:rPr>
              <a:t>Uzbekistan</a:t>
            </a:r>
            <a:r>
              <a:rPr lang="pl-PL" sz="2400" dirty="0" smtClean="0">
                <a:latin typeface="Times New Roman" panose="02020603050405020304" pitchFamily="18" charset="0"/>
                <a:cs typeface="Times New Roman" panose="02020603050405020304" pitchFamily="18" charset="0"/>
              </a:rPr>
              <a:t> </a:t>
            </a:r>
            <a:endParaRPr lang="pl-PL" sz="24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935596" y="1504528"/>
            <a:ext cx="7772400" cy="536575"/>
          </a:xfrm>
          <a:prstGeom prst="rect">
            <a:avLst/>
          </a:prstGeom>
        </p:spPr>
        <p:txBody>
          <a:bodyPr>
            <a:normAutofit fontScale="97500"/>
          </a:bodyPr>
          <a:lstStyle>
            <a:lvl1pPr algn="l" rtl="0" fontAlgn="base">
              <a:spcBef>
                <a:spcPct val="0"/>
              </a:spcBef>
              <a:spcAft>
                <a:spcPct val="0"/>
              </a:spcAft>
              <a:defRPr lang="pl-PL" sz="2400" b="0" kern="1200" dirty="0">
                <a:solidFill>
                  <a:schemeClr val="accent1"/>
                </a:solidFill>
                <a:latin typeface="+mj-lt"/>
                <a:ea typeface="+mj-ea"/>
                <a:cs typeface="Arial" pitchFamily="34" charset="0"/>
              </a:defRPr>
            </a:lvl1pPr>
            <a:lvl2pPr algn="l" rtl="0" fontAlgn="base">
              <a:spcBef>
                <a:spcPct val="0"/>
              </a:spcBef>
              <a:spcAft>
                <a:spcPct val="0"/>
              </a:spcAft>
              <a:defRPr sz="2000" b="1">
                <a:solidFill>
                  <a:schemeClr val="accent1"/>
                </a:solidFill>
                <a:latin typeface="Arial" pitchFamily="34" charset="0"/>
                <a:cs typeface="Arial" pitchFamily="34" charset="0"/>
              </a:defRPr>
            </a:lvl2pPr>
            <a:lvl3pPr algn="l" rtl="0" fontAlgn="base">
              <a:spcBef>
                <a:spcPct val="0"/>
              </a:spcBef>
              <a:spcAft>
                <a:spcPct val="0"/>
              </a:spcAft>
              <a:defRPr sz="2000" b="1">
                <a:solidFill>
                  <a:schemeClr val="accent1"/>
                </a:solidFill>
                <a:latin typeface="Arial" pitchFamily="34" charset="0"/>
                <a:cs typeface="Arial" pitchFamily="34" charset="0"/>
              </a:defRPr>
            </a:lvl3pPr>
            <a:lvl4pPr algn="l" rtl="0" fontAlgn="base">
              <a:spcBef>
                <a:spcPct val="0"/>
              </a:spcBef>
              <a:spcAft>
                <a:spcPct val="0"/>
              </a:spcAft>
              <a:defRPr sz="2000" b="1">
                <a:solidFill>
                  <a:schemeClr val="accent1"/>
                </a:solidFill>
                <a:latin typeface="Arial" pitchFamily="34" charset="0"/>
                <a:cs typeface="Arial" pitchFamily="34" charset="0"/>
              </a:defRPr>
            </a:lvl4pPr>
            <a:lvl5pPr algn="l" rtl="0" fontAlgn="base">
              <a:spcBef>
                <a:spcPct val="0"/>
              </a:spcBef>
              <a:spcAft>
                <a:spcPct val="0"/>
              </a:spcAft>
              <a:defRPr sz="2000" b="1">
                <a:solidFill>
                  <a:schemeClr val="accent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r>
              <a:rPr lang="en-GB" b="1" smtClean="0">
                <a:solidFill>
                  <a:srgbClr val="060203"/>
                </a:solidFill>
                <a:latin typeface="Times New Roman" panose="02020603050405020304" pitchFamily="18" charset="0"/>
                <a:cs typeface="Times New Roman" panose="02020603050405020304" pitchFamily="18" charset="0"/>
              </a:rPr>
              <a:t>Samarkand Agricultural Institute</a:t>
            </a:r>
            <a:endParaRPr lang="en-GB" b="1">
              <a:solidFill>
                <a:srgbClr val="060203"/>
              </a:solidFill>
              <a:latin typeface="Times New Roman" panose="02020603050405020304" pitchFamily="18" charset="0"/>
              <a:cs typeface="Times New Roman" panose="02020603050405020304" pitchFamily="18" charset="0"/>
            </a:endParaRPr>
          </a:p>
        </p:txBody>
      </p:sp>
      <p:pic>
        <p:nvPicPr>
          <p:cNvPr id="4" name="Picture 3" descr="C:\Users\Ozod\Desktop\fg.jp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354757" y="81409"/>
            <a:ext cx="1442120" cy="14421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C:\Users\Ozod\Desktop\downlo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6070" y="2276872"/>
            <a:ext cx="3511451" cy="23951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s://encrypted-tbn2.gstatic.com/images?q=tbn:ANd9GcSXcFdVRmSA0LbnhLMZuZ3ZlghxAXB2KVxk_CyizKAsXEGY92yQ8VwcX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0072" y="4113076"/>
            <a:ext cx="3672408" cy="2395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1147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b="1" dirty="0">
                <a:solidFill>
                  <a:srgbClr val="6E6E6E"/>
                </a:solidFill>
                <a:latin typeface="Arial"/>
                <a:ea typeface="ＭＳ Ｐゴシック" pitchFamily="30" charset="-128"/>
              </a:rPr>
              <a:t>Grade conversion process</a:t>
            </a:r>
            <a:endParaRPr lang="pl-PL" dirty="0"/>
          </a:p>
        </p:txBody>
      </p:sp>
      <p:sp>
        <p:nvSpPr>
          <p:cNvPr id="3" name="Прямоугольник 2"/>
          <p:cNvSpPr/>
          <p:nvPr/>
        </p:nvSpPr>
        <p:spPr>
          <a:xfrm>
            <a:off x="536521" y="1592796"/>
            <a:ext cx="7920880" cy="4893647"/>
          </a:xfrm>
          <a:prstGeom prst="rect">
            <a:avLst/>
          </a:prstGeom>
        </p:spPr>
        <p:txBody>
          <a:bodyPr wrap="square">
            <a:spAutoFit/>
          </a:bodyPr>
          <a:lstStyle/>
          <a:p>
            <a:pPr algn="just"/>
            <a:r>
              <a:rPr lang="en-GB" sz="2400" dirty="0">
                <a:solidFill>
                  <a:srgbClr val="060203"/>
                </a:solidFill>
                <a:latin typeface="Times New Roman" panose="02020603050405020304" pitchFamily="18" charset="0"/>
                <a:cs typeface="Times New Roman" panose="02020603050405020304" pitchFamily="18" charset="0"/>
              </a:rPr>
              <a:t>During the academic year there are several phases of assessment undertaken for Bachelor and Master students regarding each academic subject taught during the semester. A rating system (minimum - 56 points, maximum - 100 points) was introduced in 1999 for all types of HEIs in Uzbekistan. The system requires a separate allocation of academic hours for student independent learning and the assessment of the students’ knowledge at the end of each semester. The following marking scheme is applied: </a:t>
            </a:r>
            <a:endParaRPr lang="en-GB" sz="2400" dirty="0" smtClean="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86-100 </a:t>
            </a:r>
            <a:r>
              <a:rPr lang="en-GB" sz="2400" dirty="0">
                <a:solidFill>
                  <a:srgbClr val="060203"/>
                </a:solidFill>
                <a:latin typeface="Times New Roman" panose="02020603050405020304" pitchFamily="18" charset="0"/>
                <a:cs typeface="Times New Roman" panose="02020603050405020304" pitchFamily="18" charset="0"/>
              </a:rPr>
              <a:t>– excellent (5); </a:t>
            </a:r>
            <a:endParaRPr lang="en-GB" sz="2400" dirty="0" smtClean="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71-85 </a:t>
            </a:r>
            <a:r>
              <a:rPr lang="en-GB" sz="2400" dirty="0">
                <a:solidFill>
                  <a:srgbClr val="060203"/>
                </a:solidFill>
                <a:latin typeface="Times New Roman" panose="02020603050405020304" pitchFamily="18" charset="0"/>
                <a:cs typeface="Times New Roman" panose="02020603050405020304" pitchFamily="18" charset="0"/>
              </a:rPr>
              <a:t>- good (4); </a:t>
            </a:r>
            <a:endParaRPr lang="en-GB" sz="2400" dirty="0" smtClean="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56-70 </a:t>
            </a:r>
            <a:r>
              <a:rPr lang="en-GB" sz="2400" dirty="0">
                <a:solidFill>
                  <a:srgbClr val="060203"/>
                </a:solidFill>
                <a:latin typeface="Times New Roman" panose="02020603050405020304" pitchFamily="18" charset="0"/>
                <a:cs typeface="Times New Roman" panose="02020603050405020304" pitchFamily="18" charset="0"/>
              </a:rPr>
              <a:t>– satisfactory (3); </a:t>
            </a:r>
            <a:endParaRPr lang="en-GB" sz="2400" dirty="0" smtClean="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less </a:t>
            </a:r>
            <a:r>
              <a:rPr lang="en-GB" sz="2400" dirty="0">
                <a:solidFill>
                  <a:srgbClr val="060203"/>
                </a:solidFill>
                <a:latin typeface="Times New Roman" panose="02020603050405020304" pitchFamily="18" charset="0"/>
                <a:cs typeface="Times New Roman" panose="02020603050405020304" pitchFamily="18" charset="0"/>
              </a:rPr>
              <a:t>than 55 - unsatisfactory. </a:t>
            </a:r>
            <a:endParaRPr lang="ru-RU" sz="2400" dirty="0">
              <a:solidFill>
                <a:srgbClr val="06020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9996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4"/>
          </p:nvPr>
        </p:nvSpPr>
        <p:spPr/>
        <p:txBody>
          <a:bodyPr>
            <a:normAutofit/>
          </a:bodyPr>
          <a:lstStyle/>
          <a:p>
            <a:pPr marL="457200" lvl="0" indent="-457200" defTabSz="457200">
              <a:spcBef>
                <a:spcPct val="20000"/>
              </a:spcBef>
              <a:buClr>
                <a:srgbClr val="D52B1E"/>
              </a:buClr>
              <a:buFont typeface="+mj-lt"/>
              <a:buAutoNum type="arabicPeriod"/>
              <a:tabLst/>
            </a:pPr>
            <a:r>
              <a:rPr lang="en-GB" sz="2000" spc="0" dirty="0">
                <a:solidFill>
                  <a:prstClr val="black"/>
                </a:solidFill>
                <a:latin typeface="Times New Roman" panose="02020603050405020304" pitchFamily="18" charset="0"/>
                <a:ea typeface="ＭＳ Ｐゴシック" pitchFamily="30" charset="-128"/>
                <a:cs typeface="Times New Roman" panose="02020603050405020304" pitchFamily="18" charset="0"/>
              </a:rPr>
              <a:t>Credit system used at the institution</a:t>
            </a:r>
          </a:p>
          <a:p>
            <a:pPr marL="457200" lvl="0" indent="-457200" defTabSz="457200">
              <a:spcBef>
                <a:spcPct val="20000"/>
              </a:spcBef>
              <a:buClr>
                <a:srgbClr val="D52B1E"/>
              </a:buClr>
              <a:buFont typeface="+mj-lt"/>
              <a:buAutoNum type="arabicPeriod"/>
              <a:tabLst/>
            </a:pPr>
            <a:r>
              <a:rPr lang="en-GB" sz="2000" spc="0" dirty="0">
                <a:solidFill>
                  <a:prstClr val="black"/>
                </a:solidFill>
                <a:latin typeface="Times New Roman" panose="02020603050405020304" pitchFamily="18" charset="0"/>
                <a:ea typeface="ＭＳ Ｐゴシック" pitchFamily="30" charset="-128"/>
                <a:cs typeface="Times New Roman" panose="02020603050405020304" pitchFamily="18" charset="0"/>
              </a:rPr>
              <a:t>Alignment (or lack of) with the Bologna Process</a:t>
            </a:r>
          </a:p>
          <a:p>
            <a:pPr marL="457200" lvl="0" indent="-457200" defTabSz="457200">
              <a:spcBef>
                <a:spcPct val="20000"/>
              </a:spcBef>
              <a:buClr>
                <a:srgbClr val="D52B1E"/>
              </a:buClr>
              <a:buFont typeface="+mj-lt"/>
              <a:buAutoNum type="arabicPeriod"/>
              <a:tabLst/>
            </a:pPr>
            <a:r>
              <a:rPr lang="en-GB" sz="2000" spc="0" dirty="0">
                <a:solidFill>
                  <a:prstClr val="black"/>
                </a:solidFill>
                <a:latin typeface="Times New Roman" panose="02020603050405020304" pitchFamily="18" charset="0"/>
                <a:ea typeface="ＭＳ Ｐゴシック" pitchFamily="30" charset="-128"/>
                <a:cs typeface="Times New Roman" panose="02020603050405020304" pitchFamily="18" charset="0"/>
              </a:rPr>
              <a:t>Use (or lack of) ECTS</a:t>
            </a:r>
          </a:p>
          <a:p>
            <a:pPr marL="457200" lvl="0" indent="-457200" defTabSz="457200">
              <a:spcBef>
                <a:spcPct val="20000"/>
              </a:spcBef>
              <a:buClr>
                <a:srgbClr val="D52B1E"/>
              </a:buClr>
              <a:buFont typeface="+mj-lt"/>
              <a:buAutoNum type="arabicPeriod"/>
              <a:tabLst/>
            </a:pPr>
            <a:r>
              <a:rPr lang="en-GB" sz="2000" spc="0" dirty="0">
                <a:solidFill>
                  <a:prstClr val="black"/>
                </a:solidFill>
                <a:latin typeface="Times New Roman" panose="02020603050405020304" pitchFamily="18" charset="0"/>
                <a:ea typeface="ＭＳ Ｐゴシック" pitchFamily="30" charset="-128"/>
                <a:cs typeface="Times New Roman" panose="02020603050405020304" pitchFamily="18" charset="0"/>
              </a:rPr>
              <a:t>Administration structure supporting student mobility</a:t>
            </a:r>
          </a:p>
          <a:p>
            <a:pPr marL="457200" lvl="0" indent="-457200" defTabSz="457200">
              <a:spcBef>
                <a:spcPct val="20000"/>
              </a:spcBef>
              <a:buClr>
                <a:srgbClr val="D52B1E"/>
              </a:buClr>
              <a:buFont typeface="+mj-lt"/>
              <a:buAutoNum type="arabicPeriod"/>
              <a:tabLst/>
            </a:pPr>
            <a:r>
              <a:rPr lang="en-GB" sz="2000" spc="0" dirty="0">
                <a:solidFill>
                  <a:prstClr val="black"/>
                </a:solidFill>
                <a:latin typeface="Times New Roman" panose="02020603050405020304" pitchFamily="18" charset="0"/>
                <a:ea typeface="ＭＳ Ｐゴシック" pitchFamily="30" charset="-128"/>
                <a:cs typeface="Times New Roman" panose="02020603050405020304" pitchFamily="18" charset="0"/>
              </a:rPr>
              <a:t>Student mobility process</a:t>
            </a:r>
          </a:p>
          <a:p>
            <a:pPr marL="457200" lvl="0" indent="-457200" defTabSz="457200">
              <a:spcBef>
                <a:spcPct val="20000"/>
              </a:spcBef>
              <a:buClr>
                <a:srgbClr val="D52B1E"/>
              </a:buClr>
              <a:buFont typeface="+mj-lt"/>
              <a:buAutoNum type="arabicPeriod"/>
              <a:tabLst/>
            </a:pPr>
            <a:r>
              <a:rPr lang="en-GB" sz="2000" spc="0" dirty="0">
                <a:solidFill>
                  <a:prstClr val="black"/>
                </a:solidFill>
                <a:latin typeface="Times New Roman" panose="02020603050405020304" pitchFamily="18" charset="0"/>
                <a:ea typeface="ＭＳ Ｐゴシック" pitchFamily="30" charset="-128"/>
                <a:cs typeface="Times New Roman" panose="02020603050405020304" pitchFamily="18" charset="0"/>
              </a:rPr>
              <a:t>Credit transfer process</a:t>
            </a:r>
          </a:p>
          <a:p>
            <a:pPr marL="457200" lvl="0" indent="-457200" defTabSz="457200">
              <a:spcBef>
                <a:spcPct val="20000"/>
              </a:spcBef>
              <a:buClr>
                <a:srgbClr val="D52B1E"/>
              </a:buClr>
              <a:buFont typeface="+mj-lt"/>
              <a:buAutoNum type="arabicPeriod"/>
              <a:tabLst/>
            </a:pPr>
            <a:r>
              <a:rPr lang="en-GB" sz="2000" spc="0" dirty="0">
                <a:solidFill>
                  <a:prstClr val="black"/>
                </a:solidFill>
                <a:latin typeface="Times New Roman" panose="02020603050405020304" pitchFamily="18" charset="0"/>
                <a:ea typeface="ＭＳ Ｐゴシック" pitchFamily="30" charset="-128"/>
                <a:cs typeface="Times New Roman" panose="02020603050405020304" pitchFamily="18" charset="0"/>
              </a:rPr>
              <a:t>Grade conversion process</a:t>
            </a:r>
          </a:p>
        </p:txBody>
      </p:sp>
      <p:sp>
        <p:nvSpPr>
          <p:cNvPr id="3" name="Tytuł 2"/>
          <p:cNvSpPr txBox="1">
            <a:spLocks/>
          </p:cNvSpPr>
          <p:nvPr/>
        </p:nvSpPr>
        <p:spPr>
          <a:xfrm>
            <a:off x="250825" y="238089"/>
            <a:ext cx="8638090" cy="827946"/>
          </a:xfrm>
          <a:prstGeom prst="rect">
            <a:avLst/>
          </a:prstGeom>
        </p:spPr>
        <p:txBody>
          <a:bodyPr vert="horz" lIns="0" tIns="0" rIns="0" bIns="0" rtlCol="0" anchor="ctr">
            <a:normAutofit/>
          </a:bodyPr>
          <a:lstStyle>
            <a:lvl1pPr algn="l" rtl="0" fontAlgn="base">
              <a:spcBef>
                <a:spcPct val="0"/>
              </a:spcBef>
              <a:spcAft>
                <a:spcPct val="0"/>
              </a:spcAft>
              <a:defRPr lang="pl-PL" sz="2400" b="0" kern="1200" dirty="0">
                <a:solidFill>
                  <a:schemeClr val="accent1"/>
                </a:solidFill>
                <a:latin typeface="+mj-lt"/>
                <a:ea typeface="+mj-ea"/>
                <a:cs typeface="Arial" pitchFamily="34" charset="0"/>
              </a:defRPr>
            </a:lvl1pPr>
            <a:lvl2pPr algn="l" rtl="0" fontAlgn="base">
              <a:spcBef>
                <a:spcPct val="0"/>
              </a:spcBef>
              <a:spcAft>
                <a:spcPct val="0"/>
              </a:spcAft>
              <a:defRPr sz="2000" b="1">
                <a:solidFill>
                  <a:schemeClr val="accent1"/>
                </a:solidFill>
                <a:latin typeface="Arial" pitchFamily="34" charset="0"/>
                <a:cs typeface="Arial" pitchFamily="34" charset="0"/>
              </a:defRPr>
            </a:lvl2pPr>
            <a:lvl3pPr algn="l" rtl="0" fontAlgn="base">
              <a:spcBef>
                <a:spcPct val="0"/>
              </a:spcBef>
              <a:spcAft>
                <a:spcPct val="0"/>
              </a:spcAft>
              <a:defRPr sz="2000" b="1">
                <a:solidFill>
                  <a:schemeClr val="accent1"/>
                </a:solidFill>
                <a:latin typeface="Arial" pitchFamily="34" charset="0"/>
                <a:cs typeface="Arial" pitchFamily="34" charset="0"/>
              </a:defRPr>
            </a:lvl3pPr>
            <a:lvl4pPr algn="l" rtl="0" fontAlgn="base">
              <a:spcBef>
                <a:spcPct val="0"/>
              </a:spcBef>
              <a:spcAft>
                <a:spcPct val="0"/>
              </a:spcAft>
              <a:defRPr sz="2000" b="1">
                <a:solidFill>
                  <a:schemeClr val="accent1"/>
                </a:solidFill>
                <a:latin typeface="Arial" pitchFamily="34" charset="0"/>
                <a:cs typeface="Arial" pitchFamily="34" charset="0"/>
              </a:defRPr>
            </a:lvl4pPr>
            <a:lvl5pPr algn="l" rtl="0" fontAlgn="base">
              <a:spcBef>
                <a:spcPct val="0"/>
              </a:spcBef>
              <a:spcAft>
                <a:spcPct val="0"/>
              </a:spcAft>
              <a:defRPr sz="2000" b="1">
                <a:solidFill>
                  <a:schemeClr val="accent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GB" b="1" dirty="0">
                <a:solidFill>
                  <a:srgbClr val="6E6E6E"/>
                </a:solidFill>
                <a:latin typeface="Arial"/>
                <a:ea typeface="ＭＳ Ｐゴシック" pitchFamily="30" charset="-128"/>
              </a:rPr>
              <a:t>Agenda</a:t>
            </a:r>
            <a:endParaRPr lang="pl-PL" dirty="0"/>
          </a:p>
        </p:txBody>
      </p:sp>
    </p:spTree>
    <p:extLst>
      <p:ext uri="{BB962C8B-B14F-4D97-AF65-F5344CB8AC3E}">
        <p14:creationId xmlns:p14="http://schemas.microsoft.com/office/powerpoint/2010/main" val="623310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b="1" dirty="0">
                <a:solidFill>
                  <a:srgbClr val="6E6E6E"/>
                </a:solidFill>
                <a:latin typeface="Arial"/>
                <a:ea typeface="ＭＳ Ｐゴシック" pitchFamily="30" charset="-128"/>
              </a:rPr>
              <a:t>Credit system used at the institution</a:t>
            </a:r>
            <a:endParaRPr lang="pl-PL" dirty="0"/>
          </a:p>
        </p:txBody>
      </p:sp>
      <p:sp>
        <p:nvSpPr>
          <p:cNvPr id="5" name="Rectangle 2"/>
          <p:cNvSpPr txBox="1">
            <a:spLocks noChangeArrowheads="1"/>
          </p:cNvSpPr>
          <p:nvPr/>
        </p:nvSpPr>
        <p:spPr>
          <a:xfrm>
            <a:off x="426672" y="1281113"/>
            <a:ext cx="8229600" cy="571500"/>
          </a:xfrm>
          <a:prstGeom prst="rect">
            <a:avLst/>
          </a:prstGeom>
        </p:spPr>
        <p:txBody>
          <a:bodyPr vert="horz" lIns="0" tIns="0" rIns="0" bIns="0" rtlCol="0" anchor="ctr">
            <a:normAutofit/>
          </a:bodyPr>
          <a:lstStyle>
            <a:lvl1pPr algn="l" rtl="0" fontAlgn="base">
              <a:spcBef>
                <a:spcPct val="0"/>
              </a:spcBef>
              <a:spcAft>
                <a:spcPct val="0"/>
              </a:spcAft>
              <a:defRPr lang="pl-PL" sz="2400" b="0" kern="1200" dirty="0">
                <a:solidFill>
                  <a:schemeClr val="accent1"/>
                </a:solidFill>
                <a:latin typeface="+mj-lt"/>
                <a:ea typeface="+mj-ea"/>
                <a:cs typeface="Arial" pitchFamily="34" charset="0"/>
              </a:defRPr>
            </a:lvl1pPr>
            <a:lvl2pPr algn="l" rtl="0" fontAlgn="base">
              <a:spcBef>
                <a:spcPct val="0"/>
              </a:spcBef>
              <a:spcAft>
                <a:spcPct val="0"/>
              </a:spcAft>
              <a:defRPr sz="2000" b="1">
                <a:solidFill>
                  <a:schemeClr val="accent1"/>
                </a:solidFill>
                <a:latin typeface="Arial" pitchFamily="34" charset="0"/>
                <a:cs typeface="Arial" pitchFamily="34" charset="0"/>
              </a:defRPr>
            </a:lvl2pPr>
            <a:lvl3pPr algn="l" rtl="0" fontAlgn="base">
              <a:spcBef>
                <a:spcPct val="0"/>
              </a:spcBef>
              <a:spcAft>
                <a:spcPct val="0"/>
              </a:spcAft>
              <a:defRPr sz="2000" b="1">
                <a:solidFill>
                  <a:schemeClr val="accent1"/>
                </a:solidFill>
                <a:latin typeface="Arial" pitchFamily="34" charset="0"/>
                <a:cs typeface="Arial" pitchFamily="34" charset="0"/>
              </a:defRPr>
            </a:lvl3pPr>
            <a:lvl4pPr algn="l" rtl="0" fontAlgn="base">
              <a:spcBef>
                <a:spcPct val="0"/>
              </a:spcBef>
              <a:spcAft>
                <a:spcPct val="0"/>
              </a:spcAft>
              <a:defRPr sz="2000" b="1">
                <a:solidFill>
                  <a:schemeClr val="accent1"/>
                </a:solidFill>
                <a:latin typeface="Arial" pitchFamily="34" charset="0"/>
                <a:cs typeface="Arial" pitchFamily="34" charset="0"/>
              </a:defRPr>
            </a:lvl4pPr>
            <a:lvl5pPr algn="l" rtl="0" fontAlgn="base">
              <a:spcBef>
                <a:spcPct val="0"/>
              </a:spcBef>
              <a:spcAft>
                <a:spcPct val="0"/>
              </a:spcAft>
              <a:defRPr sz="2000" b="1">
                <a:solidFill>
                  <a:schemeClr val="accent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r>
              <a:rPr lang="en-US" altLang="ru-RU" b="1" dirty="0" smtClean="0">
                <a:solidFill>
                  <a:srgbClr val="060203"/>
                </a:solidFill>
                <a:latin typeface="Times New Roman" panose="02020603050405020304" pitchFamily="18" charset="0"/>
                <a:cs typeface="Times New Roman" panose="02020603050405020304" pitchFamily="18" charset="0"/>
              </a:rPr>
              <a:t>The Bologna Process in Uzbekistan</a:t>
            </a:r>
            <a:endParaRPr lang="ru-RU" altLang="ru-RU" dirty="0" smtClean="0">
              <a:solidFill>
                <a:srgbClr val="060203"/>
              </a:solidFill>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008899431"/>
              </p:ext>
            </p:extLst>
          </p:nvPr>
        </p:nvGraphicFramePr>
        <p:xfrm>
          <a:off x="416218" y="2096852"/>
          <a:ext cx="8404253" cy="3780420"/>
        </p:xfrm>
        <a:graphic>
          <a:graphicData uri="http://schemas.openxmlformats.org/drawingml/2006/table">
            <a:tbl>
              <a:tblPr/>
              <a:tblGrid>
                <a:gridCol w="2980725"/>
                <a:gridCol w="5423528"/>
              </a:tblGrid>
              <a:tr h="3780420">
                <a:tc>
                  <a:txBody>
                    <a:bodyPr/>
                    <a:lstStyle/>
                    <a:p>
                      <a:pPr>
                        <a:spcAft>
                          <a:spcPts val="0"/>
                        </a:spcAft>
                      </a:pPr>
                      <a:r>
                        <a:rPr lang="ru-RU" sz="2000" b="1" dirty="0" err="1">
                          <a:solidFill>
                            <a:srgbClr val="060203"/>
                          </a:solidFill>
                          <a:latin typeface="Times New Roman" panose="02020603050405020304" pitchFamily="18" charset="0"/>
                          <a:ea typeface="Calibri"/>
                          <a:cs typeface="Times New Roman" panose="02020603050405020304" pitchFamily="18" charset="0"/>
                        </a:rPr>
                        <a:t>Legislation</a:t>
                      </a:r>
                      <a:r>
                        <a:rPr lang="ru-RU" sz="2000" b="1" dirty="0">
                          <a:solidFill>
                            <a:srgbClr val="060203"/>
                          </a:solidFill>
                          <a:latin typeface="Times New Roman" panose="02020603050405020304" pitchFamily="18" charset="0"/>
                          <a:ea typeface="Calibri"/>
                          <a:cs typeface="Times New Roman" panose="02020603050405020304" pitchFamily="18" charset="0"/>
                        </a:rPr>
                        <a:t> </a:t>
                      </a:r>
                      <a:r>
                        <a:rPr lang="ru-RU" sz="2000" b="1" dirty="0" err="1">
                          <a:solidFill>
                            <a:srgbClr val="060203"/>
                          </a:solidFill>
                          <a:latin typeface="Times New Roman" panose="02020603050405020304" pitchFamily="18" charset="0"/>
                          <a:ea typeface="Calibri"/>
                          <a:cs typeface="Times New Roman" panose="02020603050405020304" pitchFamily="18" charset="0"/>
                        </a:rPr>
                        <a:t>on</a:t>
                      </a:r>
                      <a:r>
                        <a:rPr lang="ru-RU" sz="2000" b="1" dirty="0">
                          <a:solidFill>
                            <a:srgbClr val="060203"/>
                          </a:solidFill>
                          <a:latin typeface="Times New Roman" panose="02020603050405020304" pitchFamily="18" charset="0"/>
                          <a:ea typeface="Calibri"/>
                          <a:cs typeface="Times New Roman" panose="02020603050405020304" pitchFamily="18" charset="0"/>
                        </a:rPr>
                        <a:t> ECTS </a:t>
                      </a:r>
                      <a:endParaRPr lang="ru-RU" sz="2000" dirty="0">
                        <a:solidFill>
                          <a:srgbClr val="060203"/>
                        </a:solidFill>
                        <a:latin typeface="Times New Roman" panose="02020603050405020304" pitchFamily="18" charset="0"/>
                        <a:ea typeface="Calibri"/>
                        <a:cs typeface="Times New Roman" panose="02020603050405020304" pitchFamily="18" charset="0"/>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sz="2000" dirty="0" smtClean="0">
                          <a:solidFill>
                            <a:srgbClr val="060203"/>
                          </a:solidFill>
                          <a:latin typeface="Times New Roman" panose="02020603050405020304" pitchFamily="18" charset="0"/>
                          <a:cs typeface="Times New Roman" panose="02020603050405020304" pitchFamily="18" charset="0"/>
                        </a:rPr>
                        <a:t>In Samarkand agricultural institute using </a:t>
                      </a:r>
                      <a:r>
                        <a:rPr lang="en-GB" sz="2000" dirty="0" smtClean="0">
                          <a:solidFill>
                            <a:srgbClr val="060203"/>
                          </a:solidFill>
                          <a:latin typeface="Times New Roman" panose="02020603050405020304" pitchFamily="18" charset="0"/>
                          <a:cs typeface="Times New Roman" panose="02020603050405020304" pitchFamily="18" charset="0"/>
                        </a:rPr>
                        <a:t>100 point </a:t>
                      </a:r>
                      <a:r>
                        <a:rPr lang="en-US" sz="2000" dirty="0" smtClean="0">
                          <a:solidFill>
                            <a:srgbClr val="060203"/>
                          </a:solidFill>
                          <a:latin typeface="Times New Roman" panose="02020603050405020304" pitchFamily="18" charset="0"/>
                          <a:cs typeface="Times New Roman" panose="02020603050405020304" pitchFamily="18" charset="0"/>
                        </a:rPr>
                        <a:t>grading system for each subject, which include current assessment - 30 points, interim assessment - 40 points and final assessment - 30 point. Assessments can be done in writing, testing, oral methods. The student must score at least 55 points.</a:t>
                      </a:r>
                      <a:endParaRPr lang="ru-RU" sz="2000" dirty="0" smtClean="0">
                        <a:solidFill>
                          <a:srgbClr val="060203"/>
                        </a:solidFill>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000" kern="1200" dirty="0" smtClean="0">
                          <a:solidFill>
                            <a:srgbClr val="060203"/>
                          </a:solidFill>
                          <a:latin typeface="Times New Roman" panose="02020603050405020304" pitchFamily="18" charset="0"/>
                          <a:ea typeface="+mn-ea"/>
                          <a:cs typeface="Times New Roman" panose="02020603050405020304" pitchFamily="18" charset="0"/>
                        </a:rPr>
                        <a:t>On </a:t>
                      </a:r>
                      <a:r>
                        <a:rPr kumimoji="0" lang="en-US" sz="2000" kern="1200" dirty="0" smtClean="0">
                          <a:solidFill>
                            <a:srgbClr val="060203"/>
                          </a:solidFill>
                          <a:latin typeface="Times New Roman" panose="02020603050405020304" pitchFamily="18" charset="0"/>
                          <a:ea typeface="+mn-ea"/>
                          <a:cs typeface="Times New Roman" panose="02020603050405020304" pitchFamily="18" charset="0"/>
                        </a:rPr>
                        <a:t>the basis of the assessment results a decision is made about the transfer of successful students to the next year of the educational </a:t>
                      </a:r>
                      <a:r>
                        <a:rPr kumimoji="0" lang="en-US" sz="2000" kern="1200" dirty="0" err="1" smtClean="0">
                          <a:solidFill>
                            <a:srgbClr val="060203"/>
                          </a:solidFill>
                          <a:latin typeface="Times New Roman" panose="02020603050405020304" pitchFamily="18" charset="0"/>
                          <a:ea typeface="+mn-ea"/>
                          <a:cs typeface="Times New Roman" panose="02020603050405020304" pitchFamily="18" charset="0"/>
                        </a:rPr>
                        <a:t>programme</a:t>
                      </a:r>
                      <a:r>
                        <a:rPr kumimoji="0" lang="en-US" sz="2000" kern="1200" dirty="0" smtClean="0">
                          <a:solidFill>
                            <a:srgbClr val="060203"/>
                          </a:solidFill>
                          <a:latin typeface="Times New Roman" panose="02020603050405020304" pitchFamily="18" charset="0"/>
                          <a:ea typeface="+mn-ea"/>
                          <a:cs typeface="Times New Roman" panose="02020603050405020304" pitchFamily="18" charset="0"/>
                        </a:rPr>
                        <a:t>. </a:t>
                      </a:r>
                    </a:p>
                    <a:p>
                      <a:pPr marL="0" marR="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000" kern="1200" dirty="0" smtClean="0">
                          <a:solidFill>
                            <a:srgbClr val="060203"/>
                          </a:solidFill>
                          <a:latin typeface="Times New Roman" panose="02020603050405020304" pitchFamily="18" charset="0"/>
                          <a:ea typeface="+mn-ea"/>
                          <a:cs typeface="Times New Roman" panose="02020603050405020304" pitchFamily="18" charset="0"/>
                        </a:rPr>
                        <a:t>It is impossible to be transferred to the next year if the requirements of the curriculum are not met by the students. </a:t>
                      </a:r>
                      <a:endParaRPr kumimoji="0" lang="ru-RU" sz="2000" kern="1200" dirty="0" smtClean="0">
                        <a:solidFill>
                          <a:srgbClr val="060203"/>
                        </a:solidFill>
                        <a:latin typeface="Times New Roman" panose="02020603050405020304" pitchFamily="18" charset="0"/>
                        <a:ea typeface="+mn-ea"/>
                        <a:cs typeface="Times New Roman" panose="02020603050405020304" pitchFamily="18" charset="0"/>
                      </a:endParaRPr>
                    </a:p>
                  </a:txBody>
                  <a:tcPr marL="66812" marR="668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67494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b="1" dirty="0">
                <a:solidFill>
                  <a:srgbClr val="6E6E6E"/>
                </a:solidFill>
                <a:latin typeface="Arial"/>
                <a:ea typeface="ＭＳ Ｐゴシック" pitchFamily="30" charset="-128"/>
              </a:rPr>
              <a:t>Alignment </a:t>
            </a:r>
            <a:r>
              <a:rPr lang="en-GB" b="1" dirty="0" smtClean="0">
                <a:solidFill>
                  <a:srgbClr val="6E6E6E"/>
                </a:solidFill>
                <a:latin typeface="Arial"/>
                <a:ea typeface="ＭＳ Ｐゴシック" pitchFamily="30" charset="-128"/>
              </a:rPr>
              <a:t>with </a:t>
            </a:r>
            <a:r>
              <a:rPr lang="en-GB" b="1" dirty="0">
                <a:solidFill>
                  <a:srgbClr val="6E6E6E"/>
                </a:solidFill>
                <a:latin typeface="Arial"/>
                <a:ea typeface="ＭＳ Ｐゴシック" pitchFamily="30" charset="-128"/>
              </a:rPr>
              <a:t>the Bologna Process</a:t>
            </a:r>
            <a:endParaRPr lang="pl-PL" dirty="0"/>
          </a:p>
        </p:txBody>
      </p:sp>
      <p:graphicFrame>
        <p:nvGraphicFramePr>
          <p:cNvPr id="2" name="Таблица 1"/>
          <p:cNvGraphicFramePr>
            <a:graphicFrameLocks noGrp="1"/>
          </p:cNvGraphicFramePr>
          <p:nvPr>
            <p:extLst>
              <p:ext uri="{D42A27DB-BD31-4B8C-83A1-F6EECF244321}">
                <p14:modId xmlns:p14="http://schemas.microsoft.com/office/powerpoint/2010/main" val="4243925693"/>
              </p:ext>
            </p:extLst>
          </p:nvPr>
        </p:nvGraphicFramePr>
        <p:xfrm>
          <a:off x="250826" y="1700808"/>
          <a:ext cx="8569647" cy="4428333"/>
        </p:xfrm>
        <a:graphic>
          <a:graphicData uri="http://schemas.openxmlformats.org/drawingml/2006/table">
            <a:tbl>
              <a:tblPr>
                <a:tableStyleId>{21E4AEA4-8DFA-4A89-87EB-49C32662AFE0}</a:tableStyleId>
              </a:tblPr>
              <a:tblGrid>
                <a:gridCol w="1246987"/>
                <a:gridCol w="1742887"/>
                <a:gridCol w="1367304"/>
                <a:gridCol w="1476164"/>
                <a:gridCol w="1224136"/>
                <a:gridCol w="1512169"/>
              </a:tblGrid>
              <a:tr h="1097059">
                <a:tc gridSpan="6">
                  <a:txBody>
                    <a:bodyPr/>
                    <a:lstStyle/>
                    <a:p>
                      <a:pPr algn="ctr">
                        <a:lnSpc>
                          <a:spcPct val="115000"/>
                        </a:lnSpc>
                        <a:spcAft>
                          <a:spcPts val="1000"/>
                        </a:spcAft>
                      </a:pPr>
                      <a:r>
                        <a:rPr lang="en-US" sz="2400" dirty="0">
                          <a:solidFill>
                            <a:srgbClr val="060203"/>
                          </a:solidFill>
                          <a:effectLst/>
                          <a:latin typeface="Times New Roman" panose="02020603050405020304" pitchFamily="18" charset="0"/>
                          <a:cs typeface="Times New Roman" panose="02020603050405020304" pitchFamily="18" charset="0"/>
                        </a:rPr>
                        <a:t>Student workload/duration for the most common Bologna </a:t>
                      </a:r>
                      <a:r>
                        <a:rPr lang="en-US" sz="2400" dirty="0" err="1">
                          <a:solidFill>
                            <a:srgbClr val="060203"/>
                          </a:solidFill>
                          <a:effectLst/>
                          <a:latin typeface="Times New Roman" panose="02020603050405020304" pitchFamily="18" charset="0"/>
                          <a:cs typeface="Times New Roman" panose="02020603050405020304" pitchFamily="18" charset="0"/>
                        </a:rPr>
                        <a:t>programmes</a:t>
                      </a:r>
                      <a:r>
                        <a:rPr lang="en-US" sz="2400" dirty="0">
                          <a:solidFill>
                            <a:srgbClr val="060203"/>
                          </a:solidFill>
                          <a:effectLst/>
                          <a:latin typeface="Times New Roman" panose="02020603050405020304" pitchFamily="18" charset="0"/>
                          <a:cs typeface="Times New Roman" panose="02020603050405020304" pitchFamily="18" charset="0"/>
                        </a:rPr>
                        <a:t> </a:t>
                      </a:r>
                      <a:endParaRPr lang="ru-RU" sz="2400" dirty="0">
                        <a:solidFill>
                          <a:srgbClr val="060203"/>
                        </a:solidFill>
                        <a:effectLst/>
                        <a:latin typeface="Times New Roman" panose="02020603050405020304" pitchFamily="18" charset="0"/>
                        <a:ea typeface="Calibri"/>
                        <a:cs typeface="Times New Roman" panose="02020603050405020304" pitchFamily="18" charset="0"/>
                      </a:endParaRPr>
                    </a:p>
                  </a:txBody>
                  <a:tcPr marL="66675" marR="66675" marT="9525"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91373">
                <a:tc>
                  <a:txBody>
                    <a:bodyPr/>
                    <a:lstStyle/>
                    <a:p>
                      <a:pPr algn="ctr">
                        <a:lnSpc>
                          <a:spcPct val="115000"/>
                        </a:lnSpc>
                        <a:spcAft>
                          <a:spcPts val="1000"/>
                        </a:spcAft>
                      </a:pPr>
                      <a:r>
                        <a:rPr lang="ru-RU" sz="2400">
                          <a:solidFill>
                            <a:srgbClr val="060203"/>
                          </a:solidFill>
                          <a:effectLst/>
                          <a:latin typeface="Times New Roman" panose="02020603050405020304" pitchFamily="18" charset="0"/>
                          <a:cs typeface="Times New Roman" panose="02020603050405020304" pitchFamily="18" charset="0"/>
                        </a:rPr>
                        <a:t>Bachelor programmes </a:t>
                      </a:r>
                      <a:r>
                        <a:rPr lang="en-US" sz="2400">
                          <a:solidFill>
                            <a:srgbClr val="060203"/>
                          </a:solidFill>
                          <a:effectLst/>
                          <a:latin typeface="Times New Roman" panose="02020603050405020304" pitchFamily="18" charset="0"/>
                          <a:cs typeface="Times New Roman" panose="02020603050405020304" pitchFamily="18" charset="0"/>
                        </a:rPr>
                        <a:t>-4 years</a:t>
                      </a:r>
                      <a:endParaRPr lang="ru-RU" sz="2400">
                        <a:solidFill>
                          <a:srgbClr val="060203"/>
                        </a:solidFill>
                        <a:effectLst/>
                        <a:latin typeface="Times New Roman" panose="02020603050405020304" pitchFamily="18" charset="0"/>
                        <a:ea typeface="Calibri"/>
                        <a:cs typeface="Times New Roman" panose="02020603050405020304" pitchFamily="18" charset="0"/>
                      </a:endParaRPr>
                    </a:p>
                  </a:txBody>
                  <a:tcPr marL="66675" marR="66675" marT="9525"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1000"/>
                        </a:spcAft>
                      </a:pPr>
                      <a:r>
                        <a:rPr lang="ru-RU" sz="2400">
                          <a:solidFill>
                            <a:srgbClr val="060203"/>
                          </a:solidFill>
                          <a:effectLst/>
                          <a:latin typeface="Times New Roman" panose="02020603050405020304" pitchFamily="18" charset="0"/>
                          <a:cs typeface="Times New Roman" panose="02020603050405020304" pitchFamily="18" charset="0"/>
                        </a:rPr>
                        <a:t>Not compliant with Bologna </a:t>
                      </a:r>
                      <a:endParaRPr lang="ru-RU" sz="2400">
                        <a:solidFill>
                          <a:srgbClr val="060203"/>
                        </a:solidFill>
                        <a:effectLst/>
                        <a:latin typeface="Times New Roman" panose="02020603050405020304" pitchFamily="18" charset="0"/>
                        <a:ea typeface="Calibri"/>
                        <a:cs typeface="Times New Roman" panose="02020603050405020304" pitchFamily="18" charset="0"/>
                      </a:endParaRPr>
                    </a:p>
                  </a:txBody>
                  <a:tcPr marL="66675" marR="66675" marT="9525"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1000"/>
                        </a:spcAft>
                      </a:pPr>
                      <a:r>
                        <a:rPr lang="ru-RU" sz="2400" dirty="0" err="1">
                          <a:solidFill>
                            <a:srgbClr val="060203"/>
                          </a:solidFill>
                          <a:effectLst/>
                          <a:latin typeface="Times New Roman" panose="02020603050405020304" pitchFamily="18" charset="0"/>
                          <a:cs typeface="Times New Roman" panose="02020603050405020304" pitchFamily="18" charset="0"/>
                        </a:rPr>
                        <a:t>Master</a:t>
                      </a:r>
                      <a:r>
                        <a:rPr lang="ru-RU" sz="2400" dirty="0">
                          <a:solidFill>
                            <a:srgbClr val="060203"/>
                          </a:solidFill>
                          <a:effectLst/>
                          <a:latin typeface="Times New Roman" panose="02020603050405020304" pitchFamily="18" charset="0"/>
                          <a:cs typeface="Times New Roman" panose="02020603050405020304" pitchFamily="18" charset="0"/>
                        </a:rPr>
                        <a:t> </a:t>
                      </a:r>
                      <a:r>
                        <a:rPr lang="ru-RU" sz="2400" dirty="0" err="1">
                          <a:solidFill>
                            <a:srgbClr val="060203"/>
                          </a:solidFill>
                          <a:effectLst/>
                          <a:latin typeface="Times New Roman" panose="02020603050405020304" pitchFamily="18" charset="0"/>
                          <a:cs typeface="Times New Roman" panose="02020603050405020304" pitchFamily="18" charset="0"/>
                        </a:rPr>
                        <a:t>programmes</a:t>
                      </a:r>
                      <a:r>
                        <a:rPr lang="en-US" sz="2400" dirty="0">
                          <a:solidFill>
                            <a:srgbClr val="060203"/>
                          </a:solidFill>
                          <a:effectLst/>
                          <a:latin typeface="Times New Roman" panose="02020603050405020304" pitchFamily="18" charset="0"/>
                          <a:cs typeface="Times New Roman" panose="02020603050405020304" pitchFamily="18" charset="0"/>
                        </a:rPr>
                        <a:t>-2 years </a:t>
                      </a:r>
                      <a:endParaRPr lang="ru-RU" sz="2400" dirty="0">
                        <a:solidFill>
                          <a:srgbClr val="060203"/>
                        </a:solidFill>
                        <a:effectLst/>
                        <a:latin typeface="Times New Roman" panose="02020603050405020304" pitchFamily="18" charset="0"/>
                        <a:ea typeface="Calibri"/>
                        <a:cs typeface="Times New Roman" panose="02020603050405020304" pitchFamily="18" charset="0"/>
                      </a:endParaRPr>
                    </a:p>
                  </a:txBody>
                  <a:tcPr marL="66675" marR="66675" marT="9525"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15000"/>
                        </a:lnSpc>
                        <a:spcAft>
                          <a:spcPts val="1000"/>
                        </a:spcAft>
                      </a:pPr>
                      <a:r>
                        <a:rPr lang="ru-RU" sz="2400">
                          <a:solidFill>
                            <a:srgbClr val="060203"/>
                          </a:solidFill>
                          <a:effectLst/>
                          <a:latin typeface="Times New Roman" panose="02020603050405020304" pitchFamily="18" charset="0"/>
                          <a:cs typeface="Times New Roman" panose="02020603050405020304" pitchFamily="18" charset="0"/>
                        </a:rPr>
                        <a:t>Not compliant with Bologna </a:t>
                      </a:r>
                      <a:endParaRPr lang="ru-RU" sz="2400">
                        <a:solidFill>
                          <a:srgbClr val="060203"/>
                        </a:solidFill>
                        <a:effectLst/>
                        <a:latin typeface="Times New Roman" panose="02020603050405020304" pitchFamily="18" charset="0"/>
                        <a:ea typeface="Calibri"/>
                        <a:cs typeface="Times New Roman" panose="02020603050405020304" pitchFamily="18" charset="0"/>
                      </a:endParaRPr>
                    </a:p>
                  </a:txBody>
                  <a:tcPr marL="66675" marR="66675" marT="9525"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72390" algn="ctr">
                        <a:lnSpc>
                          <a:spcPct val="115000"/>
                        </a:lnSpc>
                        <a:spcAft>
                          <a:spcPts val="0"/>
                        </a:spcAft>
                      </a:pPr>
                      <a:r>
                        <a:rPr lang="en-US" altLang="ru-RU" sz="2400" i="0" dirty="0" err="1" smtClean="0">
                          <a:solidFill>
                            <a:srgbClr val="000000"/>
                          </a:solidFill>
                          <a:latin typeface="Times New Roman" pitchFamily="18" charset="0"/>
                          <a:ea typeface="Calibri" pitchFamily="34" charset="0"/>
                          <a:cs typeface="Times New Roman" pitchFamily="18" charset="0"/>
                        </a:rPr>
                        <a:t>Postgra-duate</a:t>
                      </a:r>
                      <a:r>
                        <a:rPr lang="en-US" altLang="ru-RU" sz="2400" i="0" dirty="0" smtClean="0">
                          <a:solidFill>
                            <a:srgbClr val="000000"/>
                          </a:solidFill>
                          <a:latin typeface="Times New Roman" pitchFamily="18" charset="0"/>
                          <a:ea typeface="Calibri" pitchFamily="34" charset="0"/>
                          <a:cs typeface="Times New Roman" pitchFamily="18" charset="0"/>
                        </a:rPr>
                        <a:t> </a:t>
                      </a:r>
                      <a:r>
                        <a:rPr lang="en-US" altLang="ru-RU" sz="2400" i="0" dirty="0" err="1" smtClean="0">
                          <a:solidFill>
                            <a:srgbClr val="000000"/>
                          </a:solidFill>
                          <a:latin typeface="Times New Roman" pitchFamily="18" charset="0"/>
                          <a:ea typeface="Calibri" pitchFamily="34" charset="0"/>
                          <a:cs typeface="Times New Roman" pitchFamily="18" charset="0"/>
                        </a:rPr>
                        <a:t>educa-tion</a:t>
                      </a:r>
                      <a:r>
                        <a:rPr lang="en-US" altLang="ru-RU" sz="2400" i="0" dirty="0" smtClean="0">
                          <a:solidFill>
                            <a:srgbClr val="000000"/>
                          </a:solidFill>
                          <a:latin typeface="Times New Roman" pitchFamily="18" charset="0"/>
                          <a:ea typeface="Calibri" pitchFamily="34" charset="0"/>
                          <a:cs typeface="Times New Roman" pitchFamily="18" charset="0"/>
                        </a:rPr>
                        <a:t>-</a:t>
                      </a:r>
                      <a:r>
                        <a:rPr lang="en-US" altLang="ru-RU" sz="2400" i="1" dirty="0" smtClean="0">
                          <a:solidFill>
                            <a:srgbClr val="000000"/>
                          </a:solidFill>
                          <a:latin typeface="Times New Roman" pitchFamily="18" charset="0"/>
                          <a:ea typeface="Calibri" pitchFamily="34" charset="0"/>
                          <a:cs typeface="Times New Roman" pitchFamily="18" charset="0"/>
                        </a:rPr>
                        <a:t> </a:t>
                      </a:r>
                      <a:r>
                        <a:rPr lang="en-US" sz="2400" dirty="0" smtClean="0">
                          <a:solidFill>
                            <a:srgbClr val="060203"/>
                          </a:solidFill>
                          <a:effectLst/>
                          <a:latin typeface="Times New Roman" panose="02020603050405020304" pitchFamily="18" charset="0"/>
                          <a:cs typeface="Times New Roman" panose="02020603050405020304" pitchFamily="18" charset="0"/>
                        </a:rPr>
                        <a:t>PhD </a:t>
                      </a:r>
                      <a:r>
                        <a:rPr lang="en-US" sz="2400" dirty="0">
                          <a:solidFill>
                            <a:srgbClr val="060203"/>
                          </a:solidFill>
                          <a:effectLst/>
                          <a:latin typeface="Times New Roman" panose="02020603050405020304" pitchFamily="18" charset="0"/>
                          <a:cs typeface="Times New Roman" panose="02020603050405020304" pitchFamily="18" charset="0"/>
                        </a:rPr>
                        <a:t>programmes-3 years</a:t>
                      </a:r>
                      <a:endParaRPr lang="ru-RU" sz="2400" dirty="0">
                        <a:solidFill>
                          <a:srgbClr val="060203"/>
                        </a:solidFill>
                        <a:effectLst/>
                        <a:latin typeface="Times New Roman" panose="02020603050405020304" pitchFamily="18" charset="0"/>
                        <a:ea typeface="Calibri"/>
                        <a:cs typeface="Times New Roman" panose="02020603050405020304" pitchFamily="18" charset="0"/>
                      </a:endParaRPr>
                    </a:p>
                  </a:txBody>
                  <a:tcPr marL="0" marR="0"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72390" algn="ctr">
                        <a:lnSpc>
                          <a:spcPct val="115000"/>
                        </a:lnSpc>
                        <a:spcAft>
                          <a:spcPts val="0"/>
                        </a:spcAft>
                      </a:pPr>
                      <a:r>
                        <a:rPr lang="ru-RU" sz="2400" dirty="0" err="1">
                          <a:solidFill>
                            <a:srgbClr val="060203"/>
                          </a:solidFill>
                          <a:effectLst/>
                          <a:latin typeface="Times New Roman" panose="02020603050405020304" pitchFamily="18" charset="0"/>
                          <a:cs typeface="Times New Roman" panose="02020603050405020304" pitchFamily="18" charset="0"/>
                        </a:rPr>
                        <a:t>Not</a:t>
                      </a:r>
                      <a:r>
                        <a:rPr lang="ru-RU" sz="2400" dirty="0">
                          <a:solidFill>
                            <a:srgbClr val="060203"/>
                          </a:solidFill>
                          <a:effectLst/>
                          <a:latin typeface="Times New Roman" panose="02020603050405020304" pitchFamily="18" charset="0"/>
                          <a:cs typeface="Times New Roman" panose="02020603050405020304" pitchFamily="18" charset="0"/>
                        </a:rPr>
                        <a:t> </a:t>
                      </a:r>
                      <a:r>
                        <a:rPr lang="ru-RU" sz="2400" dirty="0" err="1">
                          <a:solidFill>
                            <a:srgbClr val="060203"/>
                          </a:solidFill>
                          <a:effectLst/>
                          <a:latin typeface="Times New Roman" panose="02020603050405020304" pitchFamily="18" charset="0"/>
                          <a:cs typeface="Times New Roman" panose="02020603050405020304" pitchFamily="18" charset="0"/>
                        </a:rPr>
                        <a:t>compliant</a:t>
                      </a:r>
                      <a:r>
                        <a:rPr lang="ru-RU" sz="2400" dirty="0">
                          <a:solidFill>
                            <a:srgbClr val="060203"/>
                          </a:solidFill>
                          <a:effectLst/>
                          <a:latin typeface="Times New Roman" panose="02020603050405020304" pitchFamily="18" charset="0"/>
                          <a:cs typeface="Times New Roman" panose="02020603050405020304" pitchFamily="18" charset="0"/>
                        </a:rPr>
                        <a:t> </a:t>
                      </a:r>
                      <a:r>
                        <a:rPr lang="ru-RU" sz="2400" dirty="0" err="1">
                          <a:solidFill>
                            <a:srgbClr val="060203"/>
                          </a:solidFill>
                          <a:effectLst/>
                          <a:latin typeface="Times New Roman" panose="02020603050405020304" pitchFamily="18" charset="0"/>
                          <a:cs typeface="Times New Roman" panose="02020603050405020304" pitchFamily="18" charset="0"/>
                        </a:rPr>
                        <a:t>with</a:t>
                      </a:r>
                      <a:r>
                        <a:rPr lang="ru-RU" sz="2400" dirty="0">
                          <a:solidFill>
                            <a:srgbClr val="060203"/>
                          </a:solidFill>
                          <a:effectLst/>
                          <a:latin typeface="Times New Roman" panose="02020603050405020304" pitchFamily="18" charset="0"/>
                          <a:cs typeface="Times New Roman" panose="02020603050405020304" pitchFamily="18" charset="0"/>
                        </a:rPr>
                        <a:t> </a:t>
                      </a:r>
                      <a:r>
                        <a:rPr lang="ru-RU" sz="2400" dirty="0" err="1">
                          <a:solidFill>
                            <a:srgbClr val="060203"/>
                          </a:solidFill>
                          <a:effectLst/>
                          <a:latin typeface="Times New Roman" panose="02020603050405020304" pitchFamily="18" charset="0"/>
                          <a:cs typeface="Times New Roman" panose="02020603050405020304" pitchFamily="18" charset="0"/>
                        </a:rPr>
                        <a:t>Bologna</a:t>
                      </a:r>
                      <a:endParaRPr lang="ru-RU" sz="2400" dirty="0">
                        <a:solidFill>
                          <a:srgbClr val="060203"/>
                        </a:solidFill>
                        <a:effectLst/>
                        <a:latin typeface="Times New Roman" panose="02020603050405020304" pitchFamily="18" charset="0"/>
                        <a:ea typeface="Calibri"/>
                        <a:cs typeface="Times New Roman" panose="02020603050405020304" pitchFamily="18" charset="0"/>
                      </a:endParaRPr>
                    </a:p>
                  </a:txBody>
                  <a:tcPr marL="0" marR="0" marT="0" marB="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p14="http://schemas.microsoft.com/office/powerpoint/2010/main" val="25103330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b="1" dirty="0">
                <a:solidFill>
                  <a:srgbClr val="6E6E6E"/>
                </a:solidFill>
                <a:latin typeface="Arial"/>
                <a:ea typeface="ＭＳ Ｐゴシック" pitchFamily="30" charset="-128"/>
              </a:rPr>
              <a:t>Use </a:t>
            </a:r>
            <a:r>
              <a:rPr lang="en-GB" b="1" dirty="0" smtClean="0">
                <a:solidFill>
                  <a:srgbClr val="6E6E6E"/>
                </a:solidFill>
                <a:latin typeface="Arial"/>
                <a:ea typeface="ＭＳ Ｐゴシック" pitchFamily="30" charset="-128"/>
              </a:rPr>
              <a:t>of </a:t>
            </a:r>
            <a:r>
              <a:rPr lang="en-GB" b="1" dirty="0">
                <a:solidFill>
                  <a:srgbClr val="6E6E6E"/>
                </a:solidFill>
                <a:latin typeface="Arial"/>
                <a:ea typeface="ＭＳ Ｐゴシック" pitchFamily="30" charset="-128"/>
              </a:rPr>
              <a:t>ECTS</a:t>
            </a:r>
            <a:endParaRPr lang="pl-PL" dirty="0"/>
          </a:p>
        </p:txBody>
      </p:sp>
      <p:sp>
        <p:nvSpPr>
          <p:cNvPr id="5" name="Title 1"/>
          <p:cNvSpPr txBox="1">
            <a:spLocks/>
          </p:cNvSpPr>
          <p:nvPr/>
        </p:nvSpPr>
        <p:spPr bwMode="auto">
          <a:xfrm>
            <a:off x="683568" y="2636912"/>
            <a:ext cx="5965676"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2400" b="1" kern="1200">
                <a:solidFill>
                  <a:srgbClr val="6E6E6E"/>
                </a:solidFill>
                <a:latin typeface="Arial"/>
                <a:ea typeface="ＭＳ Ｐゴシック" pitchFamily="30" charset="-128"/>
                <a:cs typeface="ＭＳ Ｐゴシック" pitchFamily="28" charset="-128"/>
              </a:defRPr>
            </a:lvl1pPr>
            <a:lvl2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2pPr>
            <a:lvl3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3pPr>
            <a:lvl4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4pPr>
            <a:lvl5pPr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cs typeface="ＭＳ Ｐゴシック" pitchFamily="28" charset="-128"/>
              </a:defRPr>
            </a:lvl5pPr>
            <a:lvl6pPr marL="4572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6pPr>
            <a:lvl7pPr marL="9144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7pPr>
            <a:lvl8pPr marL="13716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8pPr>
            <a:lvl9pPr marL="1828800" algn="l" defTabSz="457200" rtl="0" eaLnBrk="1" fontAlgn="base" hangingPunct="1">
              <a:spcBef>
                <a:spcPct val="0"/>
              </a:spcBef>
              <a:spcAft>
                <a:spcPct val="0"/>
              </a:spcAft>
              <a:defRPr sz="2400" b="1">
                <a:solidFill>
                  <a:srgbClr val="6E6E6E"/>
                </a:solidFill>
                <a:latin typeface="Arial" pitchFamily="30" charset="0"/>
                <a:ea typeface="ＭＳ Ｐゴシック" pitchFamily="30" charset="-128"/>
              </a:defRPr>
            </a:lvl9pPr>
          </a:lstStyle>
          <a:p>
            <a:r>
              <a:rPr lang="en-GB" b="0" dirty="0" smtClean="0">
                <a:solidFill>
                  <a:srgbClr val="060203"/>
                </a:solidFill>
                <a:latin typeface="Times New Roman" panose="02020603050405020304" pitchFamily="18" charset="0"/>
                <a:cs typeface="Times New Roman" panose="02020603050405020304" pitchFamily="18" charset="0"/>
              </a:rPr>
              <a:t>We are not using ECTS.</a:t>
            </a:r>
            <a:endParaRPr lang="en-GB" b="0" dirty="0">
              <a:solidFill>
                <a:srgbClr val="06020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2264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b="1" dirty="0">
                <a:solidFill>
                  <a:srgbClr val="6E6E6E"/>
                </a:solidFill>
                <a:latin typeface="Arial"/>
                <a:ea typeface="ＭＳ Ｐゴシック" pitchFamily="30" charset="-128"/>
              </a:rPr>
              <a:t>Administration structure supporting student mobility</a:t>
            </a:r>
            <a:endParaRPr lang="pl-PL" dirty="0"/>
          </a:p>
        </p:txBody>
      </p:sp>
      <p:sp>
        <p:nvSpPr>
          <p:cNvPr id="5" name="Content Placeholder 2"/>
          <p:cNvSpPr txBox="1">
            <a:spLocks/>
          </p:cNvSpPr>
          <p:nvPr/>
        </p:nvSpPr>
        <p:spPr>
          <a:xfrm>
            <a:off x="539552" y="1520788"/>
            <a:ext cx="4669532" cy="1976212"/>
          </a:xfrm>
          <a:prstGeom prst="rect">
            <a:avLst/>
          </a:prstGeom>
        </p:spPr>
        <p:txBody>
          <a:bodyPr/>
          <a:lstStyle>
            <a:lvl1pPr algn="l" defTabSz="180000" rtl="0" fontAlgn="base">
              <a:spcBef>
                <a:spcPts val="300"/>
              </a:spcBef>
              <a:spcAft>
                <a:spcPct val="0"/>
              </a:spcAft>
              <a:buClr>
                <a:schemeClr val="accent1"/>
              </a:buClr>
              <a:buFont typeface="Arial" pitchFamily="34" charset="0"/>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1pPr>
            <a:lvl2pPr marL="180975" indent="-180975" algn="l" defTabSz="180000" rtl="0" fontAlgn="base">
              <a:spcBef>
                <a:spcPts val="300"/>
              </a:spcBef>
              <a:spcAft>
                <a:spcPct val="0"/>
              </a:spcAft>
              <a:buClr>
                <a:schemeClr val="accent1"/>
              </a:buClr>
              <a:buSzPct val="140000"/>
              <a:buFont typeface="Arial" panose="020B0604020202020204" pitchFamily="34" charset="0"/>
              <a:buChar char="•"/>
              <a:tabLst>
                <a:tab pos="180975" algn="l"/>
                <a:tab pos="357188" algn="l"/>
                <a:tab pos="538163" algn="l"/>
                <a:tab pos="714375" algn="l"/>
                <a:tab pos="896938" algn="l"/>
              </a:tabLst>
              <a:defRPr sz="1400" kern="1200" spc="-20" baseline="0">
                <a:solidFill>
                  <a:schemeClr val="tx2"/>
                </a:solidFill>
                <a:latin typeface="+mn-lt"/>
                <a:ea typeface="+mn-ea"/>
                <a:cs typeface="+mn-cs"/>
              </a:defRPr>
            </a:lvl2pPr>
            <a:lvl3pPr marL="358775" indent="-177800" algn="l" defTabSz="180000" rtl="0" fontAlgn="base">
              <a:spcBef>
                <a:spcPts val="300"/>
              </a:spcBef>
              <a:spcAft>
                <a:spcPct val="0"/>
              </a:spcAft>
              <a:buClr>
                <a:schemeClr val="tx2"/>
              </a:buClr>
              <a:buSzPct val="140000"/>
              <a:buFont typeface="Arial" panose="020B0604020202020204" pitchFamily="34" charset="0"/>
              <a:buChar char="•"/>
              <a:tabLst>
                <a:tab pos="179388" algn="l"/>
                <a:tab pos="357188" algn="l"/>
                <a:tab pos="358775" algn="l"/>
                <a:tab pos="538163" algn="l"/>
                <a:tab pos="719138" algn="l"/>
                <a:tab pos="898525" algn="l"/>
                <a:tab pos="1079500" algn="l"/>
              </a:tabLst>
              <a:defRPr sz="1400" kern="1200" spc="-20" baseline="0">
                <a:solidFill>
                  <a:schemeClr val="tx2"/>
                </a:solidFill>
                <a:latin typeface="+mn-lt"/>
                <a:ea typeface="+mn-ea"/>
                <a:cs typeface="+mn-cs"/>
              </a:defRPr>
            </a:lvl3pPr>
            <a:lvl4pPr marL="538163" indent="-180975" algn="l" defTabSz="180000" rtl="0" fontAlgn="base">
              <a:spcBef>
                <a:spcPts val="300"/>
              </a:spcBef>
              <a:spcAft>
                <a:spcPct val="0"/>
              </a:spcAft>
              <a:buClr>
                <a:schemeClr val="accent1"/>
              </a:buClr>
              <a:buSzPct val="140000"/>
              <a:buFont typeface="Arial" panose="020B0604020202020204" pitchFamily="34" charset="0"/>
              <a:buChar char="◦"/>
              <a:tabLst>
                <a:tab pos="180000" algn="l"/>
                <a:tab pos="360000" algn="l"/>
                <a:tab pos="540000" algn="l"/>
                <a:tab pos="720000" algn="l"/>
                <a:tab pos="900000" algn="l"/>
                <a:tab pos="1080000" algn="l"/>
              </a:tabLst>
              <a:defRPr sz="1400" kern="1200" spc="-20" baseline="0">
                <a:solidFill>
                  <a:schemeClr val="tx2"/>
                </a:solidFill>
                <a:latin typeface="+mn-lt"/>
                <a:ea typeface="+mn-ea"/>
                <a:cs typeface="+mn-cs"/>
              </a:defRPr>
            </a:lvl4pPr>
            <a:lvl5pPr marL="714375" indent="-176213" algn="l" defTabSz="180000" rtl="0" fontAlgn="base">
              <a:spcBef>
                <a:spcPts val="300"/>
              </a:spcBef>
              <a:spcAft>
                <a:spcPct val="0"/>
              </a:spcAft>
              <a:buClr>
                <a:schemeClr val="tx2"/>
              </a:buClr>
              <a:buSzPct val="140000"/>
              <a:buFont typeface="Arial" panose="020B0604020202020204" pitchFamily="34" charset="0"/>
              <a:buChar char="◦"/>
              <a:tabLst>
                <a:tab pos="179388" algn="l"/>
                <a:tab pos="358775" algn="l"/>
                <a:tab pos="539750" algn="l"/>
                <a:tab pos="719138" algn="l"/>
                <a:tab pos="1079500" algn="l"/>
              </a:tabLst>
              <a:defRPr sz="1400" kern="1200" spc="-20" baseline="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smtClean="0">
                <a:solidFill>
                  <a:srgbClr val="060203"/>
                </a:solidFill>
                <a:latin typeface="Times New Roman" panose="02020603050405020304" pitchFamily="18" charset="0"/>
                <a:cs typeface="Times New Roman" panose="02020603050405020304" pitchFamily="18" charset="0"/>
              </a:rPr>
              <a:t>International relation’s office</a:t>
            </a:r>
          </a:p>
          <a:p>
            <a:r>
              <a:rPr lang="en-GB" sz="2400" dirty="0" smtClean="0">
                <a:solidFill>
                  <a:srgbClr val="060203"/>
                </a:solidFill>
                <a:latin typeface="Times New Roman" panose="02020603050405020304" pitchFamily="18" charset="0"/>
                <a:cs typeface="Times New Roman" panose="02020603050405020304" pitchFamily="18" charset="0"/>
              </a:rPr>
              <a:t>Council of institute</a:t>
            </a:r>
          </a:p>
          <a:p>
            <a:r>
              <a:rPr lang="en-GB" sz="2400" dirty="0" smtClean="0">
                <a:solidFill>
                  <a:srgbClr val="060203"/>
                </a:solidFill>
                <a:latin typeface="Times New Roman" panose="02020603050405020304" pitchFamily="18" charset="0"/>
                <a:cs typeface="Times New Roman" panose="02020603050405020304" pitchFamily="18" charset="0"/>
              </a:rPr>
              <a:t>Related Faculties</a:t>
            </a:r>
          </a:p>
          <a:p>
            <a:r>
              <a:rPr lang="en-GB" sz="2400" dirty="0" smtClean="0">
                <a:solidFill>
                  <a:srgbClr val="060203"/>
                </a:solidFill>
                <a:latin typeface="Times New Roman" panose="02020603050405020304" pitchFamily="18" charset="0"/>
                <a:cs typeface="Times New Roman" panose="02020603050405020304" pitchFamily="18" charset="0"/>
              </a:rPr>
              <a:t>Related Departments</a:t>
            </a:r>
            <a:endParaRPr lang="en-GB" sz="2400" dirty="0">
              <a:solidFill>
                <a:srgbClr val="06020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158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b="1" dirty="0">
                <a:solidFill>
                  <a:srgbClr val="6E6E6E"/>
                </a:solidFill>
                <a:latin typeface="Arial"/>
                <a:ea typeface="ＭＳ Ｐゴシック" pitchFamily="30" charset="-128"/>
              </a:rPr>
              <a:t>Student mobility process</a:t>
            </a:r>
            <a:endParaRPr lang="pl-PL" dirty="0"/>
          </a:p>
        </p:txBody>
      </p:sp>
      <p:sp>
        <p:nvSpPr>
          <p:cNvPr id="3" name="Прямоугольник 2"/>
          <p:cNvSpPr/>
          <p:nvPr/>
        </p:nvSpPr>
        <p:spPr>
          <a:xfrm>
            <a:off x="395536" y="1268760"/>
            <a:ext cx="8461635" cy="4893647"/>
          </a:xfrm>
          <a:prstGeom prst="rect">
            <a:avLst/>
          </a:prstGeom>
        </p:spPr>
        <p:txBody>
          <a:bodyPr wrap="square">
            <a:spAutoFit/>
          </a:bodyPr>
          <a:lstStyle/>
          <a:p>
            <a:pPr algn="just"/>
            <a:r>
              <a:rPr lang="en-GB" sz="2400" dirty="0">
                <a:solidFill>
                  <a:srgbClr val="060203"/>
                </a:solidFill>
                <a:latin typeface="Times New Roman" panose="02020603050405020304" pitchFamily="18" charset="0"/>
                <a:cs typeface="Times New Roman" panose="02020603050405020304" pitchFamily="18" charset="0"/>
              </a:rPr>
              <a:t>The fostering of international co-operation has been defined as one of the tools for achieving the objectives of HE modernisation.</a:t>
            </a:r>
            <a:endParaRPr lang="ru-RU" sz="2400" dirty="0">
              <a:solidFill>
                <a:srgbClr val="060203"/>
              </a:solidFill>
              <a:latin typeface="Times New Roman" panose="02020603050405020304" pitchFamily="18" charset="0"/>
              <a:cs typeface="Times New Roman" panose="02020603050405020304" pitchFamily="18" charset="0"/>
            </a:endParaRPr>
          </a:p>
          <a:p>
            <a:pPr algn="just"/>
            <a:r>
              <a:rPr lang="en-GB" sz="2400" dirty="0">
                <a:solidFill>
                  <a:srgbClr val="060203"/>
                </a:solidFill>
                <a:latin typeface="Times New Roman" panose="02020603050405020304" pitchFamily="18" charset="0"/>
                <a:cs typeface="Times New Roman" panose="02020603050405020304" pitchFamily="18" charset="0"/>
              </a:rPr>
              <a:t>International cooperation is being achieved in the following ways (based on data supplied by MHSSE): </a:t>
            </a:r>
            <a:endParaRPr lang="ru-RU" sz="2400" dirty="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  establishment </a:t>
            </a:r>
            <a:r>
              <a:rPr lang="en-GB" sz="2400" dirty="0">
                <a:solidFill>
                  <a:srgbClr val="060203"/>
                </a:solidFill>
                <a:latin typeface="Times New Roman" panose="02020603050405020304" pitchFamily="18" charset="0"/>
                <a:cs typeface="Times New Roman" panose="02020603050405020304" pitchFamily="18" charset="0"/>
              </a:rPr>
              <a:t>of joint higher education institutions; </a:t>
            </a:r>
            <a:endParaRPr lang="ru-RU" sz="2400" dirty="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  involvement </a:t>
            </a:r>
            <a:r>
              <a:rPr lang="en-GB" sz="2400" dirty="0">
                <a:solidFill>
                  <a:srgbClr val="060203"/>
                </a:solidFill>
                <a:latin typeface="Times New Roman" panose="02020603050405020304" pitchFamily="18" charset="0"/>
                <a:cs typeface="Times New Roman" panose="02020603050405020304" pitchFamily="18" charset="0"/>
              </a:rPr>
              <a:t>of foreign lecturers and scientists in the teaching process at Uzbek HEIs; </a:t>
            </a:r>
            <a:endParaRPr lang="ru-RU" sz="2400" dirty="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  support </a:t>
            </a:r>
            <a:r>
              <a:rPr lang="en-GB" sz="2400" dirty="0">
                <a:solidFill>
                  <a:srgbClr val="060203"/>
                </a:solidFill>
                <a:latin typeface="Times New Roman" panose="02020603050405020304" pitchFamily="18" charset="0"/>
                <a:cs typeface="Times New Roman" panose="02020603050405020304" pitchFamily="18" charset="0"/>
              </a:rPr>
              <a:t>for incoming and outgoing student mobility; </a:t>
            </a:r>
            <a:endParaRPr lang="ru-RU" sz="2400" dirty="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  support </a:t>
            </a:r>
            <a:r>
              <a:rPr lang="en-GB" sz="2400" dirty="0">
                <a:solidFill>
                  <a:srgbClr val="060203"/>
                </a:solidFill>
                <a:latin typeface="Times New Roman" panose="02020603050405020304" pitchFamily="18" charset="0"/>
                <a:cs typeface="Times New Roman" panose="02020603050405020304" pitchFamily="18" charset="0"/>
              </a:rPr>
              <a:t>for the organisation of joint research work; </a:t>
            </a:r>
            <a:endParaRPr lang="ru-RU" sz="2400" dirty="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 organisation </a:t>
            </a:r>
            <a:r>
              <a:rPr lang="en-GB" sz="2400" dirty="0">
                <a:solidFill>
                  <a:srgbClr val="060203"/>
                </a:solidFill>
                <a:latin typeface="Times New Roman" panose="02020603050405020304" pitchFamily="18" charset="0"/>
                <a:cs typeface="Times New Roman" panose="02020603050405020304" pitchFamily="18" charset="0"/>
              </a:rPr>
              <a:t>of international conferences on current problems in higher education, innovative technologies, resources and energy saving;</a:t>
            </a:r>
            <a:endParaRPr lang="ru-RU" sz="2400" dirty="0">
              <a:solidFill>
                <a:srgbClr val="060203"/>
              </a:solidFill>
              <a:latin typeface="Times New Roman" panose="02020603050405020304" pitchFamily="18" charset="0"/>
              <a:cs typeface="Times New Roman" panose="02020603050405020304" pitchFamily="18" charset="0"/>
            </a:endParaRPr>
          </a:p>
          <a:p>
            <a:pPr algn="just"/>
            <a:r>
              <a:rPr lang="en-GB" sz="2400" dirty="0" smtClean="0">
                <a:solidFill>
                  <a:srgbClr val="060203"/>
                </a:solidFill>
                <a:latin typeface="Times New Roman" panose="02020603050405020304" pitchFamily="18" charset="0"/>
                <a:cs typeface="Times New Roman" panose="02020603050405020304" pitchFamily="18" charset="0"/>
              </a:rPr>
              <a:t>•  attracting </a:t>
            </a:r>
            <a:r>
              <a:rPr lang="en-GB" sz="2400" dirty="0">
                <a:solidFill>
                  <a:srgbClr val="060203"/>
                </a:solidFill>
                <a:latin typeface="Times New Roman" panose="02020603050405020304" pitchFamily="18" charset="0"/>
                <a:cs typeface="Times New Roman" panose="02020603050405020304" pitchFamily="18" charset="0"/>
              </a:rPr>
              <a:t>foreign investment. </a:t>
            </a:r>
            <a:endParaRPr lang="en-GB" sz="2400" dirty="0" smtClean="0">
              <a:solidFill>
                <a:srgbClr val="06020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4133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0825" y="238089"/>
            <a:ext cx="6373403" cy="827946"/>
          </a:xfrm>
        </p:spPr>
        <p:txBody>
          <a:bodyPr/>
          <a:lstStyle/>
          <a:p>
            <a:r>
              <a:rPr lang="en-GB" b="1" dirty="0">
                <a:solidFill>
                  <a:srgbClr val="6E6E6E"/>
                </a:solidFill>
                <a:latin typeface="Arial"/>
                <a:ea typeface="ＭＳ Ｐゴシック" pitchFamily="30" charset="-128"/>
              </a:rPr>
              <a:t>Student mobility process</a:t>
            </a:r>
            <a:endParaRPr lang="pl-PL" dirty="0"/>
          </a:p>
        </p:txBody>
      </p:sp>
      <p:sp>
        <p:nvSpPr>
          <p:cNvPr id="5" name="Прямоугольник 4"/>
          <p:cNvSpPr/>
          <p:nvPr/>
        </p:nvSpPr>
        <p:spPr>
          <a:xfrm>
            <a:off x="387678" y="1556792"/>
            <a:ext cx="8461635" cy="3785652"/>
          </a:xfrm>
          <a:prstGeom prst="rect">
            <a:avLst/>
          </a:prstGeom>
        </p:spPr>
        <p:txBody>
          <a:bodyPr wrap="square">
            <a:spAutoFit/>
          </a:bodyPr>
          <a:lstStyle/>
          <a:p>
            <a:pPr algn="just"/>
            <a:r>
              <a:rPr lang="en-GB" sz="2400" dirty="0" smtClean="0">
                <a:solidFill>
                  <a:srgbClr val="060203"/>
                </a:solidFill>
                <a:latin typeface="Times New Roman" panose="02020603050405020304" pitchFamily="18" charset="0"/>
                <a:cs typeface="Times New Roman" panose="02020603050405020304" pitchFamily="18" charset="0"/>
              </a:rPr>
              <a:t>The </a:t>
            </a:r>
            <a:r>
              <a:rPr lang="en-GB" sz="2400" dirty="0">
                <a:solidFill>
                  <a:srgbClr val="060203"/>
                </a:solidFill>
                <a:latin typeface="Times New Roman" panose="02020603050405020304" pitchFamily="18" charset="0"/>
                <a:cs typeface="Times New Roman" panose="02020603050405020304" pitchFamily="18" charset="0"/>
              </a:rPr>
              <a:t>first generation of Credit Mobility projects has started in 2015  with 67 partnerships of 30 Uzbek HEIs and  28 European universities (13 EU Member States) which envisage in total 253 </a:t>
            </a:r>
            <a:r>
              <a:rPr lang="en-GB" sz="2400" dirty="0" err="1">
                <a:solidFill>
                  <a:srgbClr val="060203"/>
                </a:solidFill>
                <a:latin typeface="Times New Roman" panose="02020603050405020304" pitchFamily="18" charset="0"/>
                <a:cs typeface="Times New Roman" panose="02020603050405020304" pitchFamily="18" charset="0"/>
              </a:rPr>
              <a:t>mobilities</a:t>
            </a:r>
            <a:r>
              <a:rPr lang="en-GB" sz="2400" dirty="0">
                <a:solidFill>
                  <a:srgbClr val="060203"/>
                </a:solidFill>
                <a:latin typeface="Times New Roman" panose="02020603050405020304" pitchFamily="18" charset="0"/>
                <a:cs typeface="Times New Roman" panose="02020603050405020304" pitchFamily="18" charset="0"/>
              </a:rPr>
              <a:t>, including  183 in-coming (UZ-EU)  flows and 70 out-going (EU-UZ).  107 Uzbek students will benefit of scholarships to Europe and 12 Doctoral students will come to Uzbekistan.   Also 76 Uzbek staff members of HEIs will benefit of training in Europe and 58 academic staff  of EU universities will teach and share their knowledge and experience during mobility to Uzbekistan.</a:t>
            </a:r>
            <a:r>
              <a:rPr lang="ru-RU" sz="2400" dirty="0">
                <a:solidFill>
                  <a:srgbClr val="060203"/>
                </a:solidFill>
                <a:latin typeface="Times New Roman" panose="02020603050405020304" pitchFamily="18" charset="0"/>
                <a:cs typeface="Times New Roman" panose="02020603050405020304" pitchFamily="18" charset="0"/>
              </a:rPr>
              <a:t> </a:t>
            </a:r>
            <a:r>
              <a:rPr lang="en-GB" sz="2400" dirty="0">
                <a:solidFill>
                  <a:srgbClr val="060203"/>
                </a:solidFill>
                <a:latin typeface="Times New Roman" panose="02020603050405020304" pitchFamily="18" charset="0"/>
                <a:cs typeface="Times New Roman" panose="02020603050405020304" pitchFamily="18" charset="0"/>
              </a:rPr>
              <a:t>Selection data available on the 1</a:t>
            </a:r>
            <a:r>
              <a:rPr lang="en-GB" sz="2400" baseline="30000" dirty="0">
                <a:solidFill>
                  <a:srgbClr val="060203"/>
                </a:solidFill>
                <a:latin typeface="Times New Roman" panose="02020603050405020304" pitchFamily="18" charset="0"/>
                <a:cs typeface="Times New Roman" panose="02020603050405020304" pitchFamily="18" charset="0"/>
              </a:rPr>
              <a:t>st</a:t>
            </a:r>
            <a:r>
              <a:rPr lang="en-GB" sz="2400" dirty="0">
                <a:solidFill>
                  <a:srgbClr val="060203"/>
                </a:solidFill>
                <a:latin typeface="Times New Roman" panose="02020603050405020304" pitchFamily="18" charset="0"/>
                <a:cs typeface="Times New Roman" panose="02020603050405020304" pitchFamily="18" charset="0"/>
              </a:rPr>
              <a:t> round of 2015 Call for ICM. </a:t>
            </a:r>
            <a:endParaRPr lang="ru-RU" sz="2400" dirty="0">
              <a:solidFill>
                <a:srgbClr val="06020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961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b="1" dirty="0">
                <a:solidFill>
                  <a:srgbClr val="6E6E6E"/>
                </a:solidFill>
                <a:latin typeface="Arial"/>
                <a:ea typeface="ＭＳ Ｐゴシック" pitchFamily="30" charset="-128"/>
              </a:rPr>
              <a:t>Credit transfer process</a:t>
            </a:r>
            <a:endParaRPr lang="pl-PL" dirty="0"/>
          </a:p>
        </p:txBody>
      </p:sp>
      <p:sp>
        <p:nvSpPr>
          <p:cNvPr id="5" name="Прямоугольник 4"/>
          <p:cNvSpPr/>
          <p:nvPr/>
        </p:nvSpPr>
        <p:spPr>
          <a:xfrm>
            <a:off x="683568" y="2492896"/>
            <a:ext cx="7740860" cy="1815882"/>
          </a:xfrm>
          <a:prstGeom prst="rect">
            <a:avLst/>
          </a:prstGeom>
        </p:spPr>
        <p:txBody>
          <a:bodyPr wrap="square">
            <a:spAutoFit/>
          </a:bodyPr>
          <a:lstStyle/>
          <a:p>
            <a:pPr algn="just"/>
            <a:r>
              <a:rPr lang="en-US" sz="2800" dirty="0" smtClean="0">
                <a:solidFill>
                  <a:srgbClr val="060203"/>
                </a:solidFill>
                <a:latin typeface="Times New Roman" panose="02020603050405020304" pitchFamily="18" charset="0"/>
                <a:cs typeface="Times New Roman" panose="02020603050405020304" pitchFamily="18" charset="0"/>
              </a:rPr>
              <a:t>Currently, the credit transfer processes is at the development stage. Although, exchange students are graded at EU universities, this assessment is not considered as a part of curriculum at Uzbek HEI`s.</a:t>
            </a:r>
            <a:endParaRPr lang="en-GB" sz="2800" dirty="0" smtClean="0">
              <a:solidFill>
                <a:srgbClr val="06020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8973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Strony ogólne">
  <a:themeElements>
    <a:clrScheme name="UP 2">
      <a:dk1>
        <a:srgbClr val="737373"/>
      </a:dk1>
      <a:lt1>
        <a:srgbClr val="FFFFFF"/>
      </a:lt1>
      <a:dk2>
        <a:srgbClr val="737373"/>
      </a:dk2>
      <a:lt2>
        <a:srgbClr val="FFFFFF"/>
      </a:lt2>
      <a:accent1>
        <a:srgbClr val="782834"/>
      </a:accent1>
      <a:accent2>
        <a:srgbClr val="7F4D4D"/>
      </a:accent2>
      <a:accent3>
        <a:srgbClr val="B69090"/>
      </a:accent3>
      <a:accent4>
        <a:srgbClr val="CDB3B3"/>
      </a:accent4>
      <a:accent5>
        <a:srgbClr val="633737"/>
      </a:accent5>
      <a:accent6>
        <a:srgbClr val="737373"/>
      </a:accent6>
      <a:hlink>
        <a:srgbClr val="1F497D"/>
      </a:hlink>
      <a:folHlink>
        <a:srgbClr val="17365D"/>
      </a:folHlink>
    </a:clrScheme>
    <a:fontScheme name="Niestandardowy 1">
      <a:majorFont>
        <a:latin typeface="Segoe UI"/>
        <a:ea typeface=""/>
        <a:cs typeface=""/>
      </a:majorFont>
      <a:minorFont>
        <a:latin typeface="Segoe UI"/>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00538E"/>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150000"/>
          </a:lnSpc>
          <a:buFont typeface="Arial" pitchFamily="34" charset="0"/>
          <a:buNone/>
          <a:defRPr sz="1200" dirty="0" err="1" smtClean="0">
            <a:solidFill>
              <a:schemeClr val="bg1">
                <a:lumMod val="50000"/>
              </a:schemeClr>
            </a:solidFill>
          </a:defRPr>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17094</TotalTime>
  <Words>604</Words>
  <Application>Microsoft Office PowerPoint</Application>
  <PresentationFormat>Экран (4:3)</PresentationFormat>
  <Paragraphs>53</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Strony ogólne</vt:lpstr>
      <vt:lpstr>Презентация PowerPoint</vt:lpstr>
      <vt:lpstr>Презентация PowerPoint</vt:lpstr>
      <vt:lpstr>Credit system used at the institution</vt:lpstr>
      <vt:lpstr>Alignment with the Bologna Process</vt:lpstr>
      <vt:lpstr>Use of ECTS</vt:lpstr>
      <vt:lpstr>Administration structure supporting student mobility</vt:lpstr>
      <vt:lpstr>Student mobility process</vt:lpstr>
      <vt:lpstr>Student mobility process</vt:lpstr>
      <vt:lpstr>Credit transfer process</vt:lpstr>
      <vt:lpstr>Grade conversion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zaslpczenie</dc:creator>
  <cp:lastModifiedBy>DIYORA</cp:lastModifiedBy>
  <cp:revision>2181</cp:revision>
  <cp:lastPrinted>2017-11-10T11:45:56Z</cp:lastPrinted>
  <dcterms:created xsi:type="dcterms:W3CDTF">2011-10-13T10:25:48Z</dcterms:created>
  <dcterms:modified xsi:type="dcterms:W3CDTF">2017-11-10T12:13:49Z</dcterms:modified>
</cp:coreProperties>
</file>