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1" r:id="rId2"/>
    <p:sldId id="276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FAFAF"/>
    <a:srgbClr val="6E6E6E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16" autoAdjust="0"/>
  </p:normalViewPr>
  <p:slideViewPr>
    <p:cSldViewPr snapToObjects="1">
      <p:cViewPr>
        <p:scale>
          <a:sx n="100" d="100"/>
          <a:sy n="100" d="100"/>
        </p:scale>
        <p:origin x="-1872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8" d="100"/>
          <a:sy n="108" d="100"/>
        </p:scale>
        <p:origin x="-343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E6A84C-5721-5147-B4B0-84AAABE55B41}" type="datetime1">
              <a:rPr lang="en-US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27A530-6454-474D-A834-09EC04492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9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E37A88-738B-774C-8D5F-6651561E1D66}" type="datetime1">
              <a:rPr lang="en-US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13E594-B8E4-DE4C-8599-FB393C123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ＭＳ Ｐゴシック" pitchFamily="3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id qua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00" y="274638"/>
            <a:ext cx="52452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1792288" y="1523999"/>
            <a:ext cx="5486400" cy="3200401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icon to add SmartArt graphic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4BE20-D944-BB44-8E1B-BD079549EF80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42D14B-477C-8846-82F4-0A5B05BD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EE5-E57D-8444-A068-41BFE1EC2CCA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E1C54C-7203-C441-82F9-950E104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-2130425"/>
            <a:ext cx="56673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286000" cy="46021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1524000"/>
            <a:ext cx="6286500" cy="46021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D491B-4894-E744-8D24-209EDB46C4D5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17FB227D-F707-A141-8C21-54D08ACB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4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dx_grove_building_RB_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914400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448300" cy="9445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1000" y="2816225"/>
            <a:ext cx="7772400" cy="536575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3467100"/>
            <a:ext cx="7772400" cy="723900"/>
          </a:xfrm>
        </p:spPr>
        <p:txBody>
          <a:bodyPr>
            <a:normAutofit/>
          </a:bodyPr>
          <a:lstStyle>
            <a:lvl1pPr marL="0" indent="0" algn="l">
              <a:buNone/>
              <a:defRPr sz="3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4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249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2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90500" y="274638"/>
            <a:ext cx="5245100" cy="4873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400" b="1" smtClean="0">
                <a:solidFill>
                  <a:srgbClr val="6E6E6E"/>
                </a:solidFill>
                <a:cs typeface="Arial" charset="0"/>
              </a:rPr>
              <a:t>Click to edit Master title style</a:t>
            </a:r>
            <a:endParaRPr lang="en-US" sz="2400" b="1" smtClean="0">
              <a:solidFill>
                <a:srgbClr val="6E6E6E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525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156529-9AFC-BE40-9D75-C3A2147B594B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8A1DF157-BC33-4C42-9446-84FC8AB4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5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4457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9A5A8-6AEC-D84B-8E47-A28F8D01EC77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B5F893-335F-4D4C-90EF-394EC51DE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245596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" y="2174875"/>
            <a:ext cx="43053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174875"/>
            <a:ext cx="4267200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A545F-E10D-E541-9FEB-12794604C08C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BF5E4AC-4384-0C46-B3F5-26B9149DF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524500" cy="7159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0500" y="3048000"/>
            <a:ext cx="5524500" cy="1447800"/>
          </a:xfrm>
        </p:spPr>
        <p:txBody>
          <a:bodyPr>
            <a:normAutofit/>
          </a:bodyPr>
          <a:lstStyle>
            <a:lvl1pPr>
              <a:buFontTx/>
              <a:buNone/>
              <a:defRPr sz="2800" b="1"/>
            </a:lvl1pPr>
            <a:lvl2pPr>
              <a:buNone/>
              <a:defRPr/>
            </a:lvl2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4877-491E-8B41-BD47-6D0880F10E89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C24DF-8B11-2C40-AC87-A0468FE9B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57350"/>
            <a:ext cx="3238500" cy="1162050"/>
          </a:xfrm>
        </p:spPr>
        <p:txBody>
          <a:bodyPr anchor="b"/>
          <a:lstStyle>
            <a:lvl1pPr algn="l">
              <a:defRPr sz="2000" b="1">
                <a:solidFill>
                  <a:srgbClr val="6E6E6E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" y="2819400"/>
            <a:ext cx="3238500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1811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B5508-1FCA-6B4F-9CA6-DE3A5755BCFB}" type="datetime1">
              <a:rPr lang="en-GB"/>
              <a:pPr>
                <a:defRPr/>
              </a:pPr>
              <a:t>30/10/2017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905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56EF8A4-D2F7-BA45-A642-52AA7FC76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0500" y="274638"/>
            <a:ext cx="6781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0500" y="1600200"/>
            <a:ext cx="8724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0" r:id="rId4"/>
    <p:sldLayoutId id="214748428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1" r:id="rId12"/>
    <p:sldLayoutId id="2147484282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6E6E6E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  <a:cs typeface="ＭＳ Ｐゴシック" pitchFamily="2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E6E6E"/>
          </a:solidFill>
          <a:latin typeface="Arial" pitchFamily="30" charset="0"/>
          <a:ea typeface="ＭＳ Ｐゴシック" pitchFamily="3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30" charset="-128"/>
          <a:cs typeface="ＭＳ Ｐゴシック" pitchFamily="2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Middlesex University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City</a:t>
            </a:r>
            <a:r>
              <a:rPr lang="en-GB" dirty="0" smtClean="0"/>
              <a:t>: London</a:t>
            </a:r>
            <a:endParaRPr lang="en-GB" dirty="0" smtClean="0"/>
          </a:p>
          <a:p>
            <a:r>
              <a:rPr lang="en-GB" dirty="0" smtClean="0"/>
              <a:t>Country</a:t>
            </a:r>
            <a:r>
              <a:rPr lang="en-GB" dirty="0" smtClean="0"/>
              <a:t>: United Kingdom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846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system used at the institution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Alignment (or lack of) with the Bologna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Use (or lack of) ECTS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Administration structure supporting student 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Student mobility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Credit transfer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Grade conversion process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67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0-30 at 06.1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587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system used at the </a:t>
            </a:r>
            <a:r>
              <a:rPr lang="en-GB" dirty="0" smtClean="0"/>
              <a:t>institution</a:t>
            </a:r>
            <a:endParaRPr lang="en-GB" dirty="0"/>
          </a:p>
        </p:txBody>
      </p:sp>
      <p:pic>
        <p:nvPicPr>
          <p:cNvPr id="4" name="Picture 3" descr="Screen Shot 2017-10-30 at 06.1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90800"/>
            <a:ext cx="6413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Alignment (or lack of) with the Bologna Process</a:t>
            </a:r>
          </a:p>
        </p:txBody>
      </p:sp>
      <p:pic>
        <p:nvPicPr>
          <p:cNvPr id="4" name="Picture 3" descr="Screen Shot 2017-10-30 at 05.59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4904"/>
            <a:ext cx="9144000" cy="2219739"/>
          </a:xfrm>
          <a:prstGeom prst="rect">
            <a:avLst/>
          </a:prstGeom>
        </p:spPr>
      </p:pic>
      <p:pic>
        <p:nvPicPr>
          <p:cNvPr id="5" name="Picture 4" descr="Screen Shot 2017-10-30 at 05.59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983"/>
            <a:ext cx="9144000" cy="516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Use (or lack of) ECTS</a:t>
            </a:r>
          </a:p>
        </p:txBody>
      </p:sp>
      <p:pic>
        <p:nvPicPr>
          <p:cNvPr id="4" name="Picture 3" descr="Screen Shot 2017-10-30 at 06.1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4624"/>
            <a:ext cx="9144000" cy="937260"/>
          </a:xfrm>
          <a:prstGeom prst="rect">
            <a:avLst/>
          </a:prstGeom>
        </p:spPr>
      </p:pic>
      <p:pic>
        <p:nvPicPr>
          <p:cNvPr id="5" name="Picture 4" descr="Screen Shot 2017-10-30 at 06.17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" y="4797152"/>
            <a:ext cx="9144000" cy="8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7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Administration structure supporting student mobility</a:t>
            </a:r>
          </a:p>
        </p:txBody>
      </p:sp>
      <p:pic>
        <p:nvPicPr>
          <p:cNvPr id="4" name="Picture 3" descr="Screen Shot 2017-10-30 at 06.3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3209"/>
            <a:ext cx="9144000" cy="4814791"/>
          </a:xfrm>
          <a:prstGeom prst="rect">
            <a:avLst/>
          </a:prstGeom>
        </p:spPr>
      </p:pic>
      <p:pic>
        <p:nvPicPr>
          <p:cNvPr id="5" name="Picture 4" descr="Screen Shot 2017-10-30 at 06.3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120"/>
            <a:ext cx="9144000" cy="48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6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Student mobility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Identify possible destinations</a:t>
            </a:r>
          </a:p>
          <a:p>
            <a:r>
              <a:rPr lang="en-GB" sz="2000" dirty="0"/>
              <a:t>Discussions with academic team</a:t>
            </a:r>
          </a:p>
          <a:p>
            <a:r>
              <a:rPr lang="en-GB" sz="2000" dirty="0"/>
              <a:t>Administration support from exchanges team</a:t>
            </a:r>
          </a:p>
          <a:p>
            <a:r>
              <a:rPr lang="en-GB" sz="2000" dirty="0"/>
              <a:t>Credit transfer</a:t>
            </a:r>
          </a:p>
          <a:p>
            <a:r>
              <a:rPr lang="en-GB" sz="2000" dirty="0"/>
              <a:t>Grade conversion</a:t>
            </a:r>
          </a:p>
          <a:p>
            <a:endParaRPr lang="en-GB" sz="2000" dirty="0"/>
          </a:p>
        </p:txBody>
      </p:sp>
      <p:pic>
        <p:nvPicPr>
          <p:cNvPr id="4" name="Picture 3" descr="Screen Shot 2017-10-30 at 05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9144000" cy="16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Credit transfer process</a:t>
            </a:r>
          </a:p>
        </p:txBody>
      </p:sp>
      <p:pic>
        <p:nvPicPr>
          <p:cNvPr id="4" name="Picture 3" descr="Screen Shot 2017-10-30 at 06.0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4" y="1484784"/>
            <a:ext cx="9144000" cy="4632666"/>
          </a:xfrm>
          <a:prstGeom prst="rect">
            <a:avLst/>
          </a:prstGeom>
        </p:spPr>
      </p:pic>
      <p:pic>
        <p:nvPicPr>
          <p:cNvPr id="5" name="Picture 4" descr="Screen Shot 2017-10-30 at 06.06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2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5965676" cy="487362"/>
          </a:xfrm>
        </p:spPr>
        <p:txBody>
          <a:bodyPr/>
          <a:lstStyle/>
          <a:p>
            <a:r>
              <a:rPr lang="en-GB" dirty="0"/>
              <a:t>Grade conversion process</a:t>
            </a:r>
          </a:p>
        </p:txBody>
      </p:sp>
      <p:pic>
        <p:nvPicPr>
          <p:cNvPr id="6" name="Picture 5" descr="Screen Shot 2017-10-30 at 06.20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40769"/>
            <a:ext cx="8413948" cy="5440750"/>
          </a:xfrm>
          <a:prstGeom prst="rect">
            <a:avLst/>
          </a:prstGeom>
        </p:spPr>
      </p:pic>
      <p:pic>
        <p:nvPicPr>
          <p:cNvPr id="5" name="Picture 4" descr="Screen Shot 2017-10-30 at 06.19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2" y="1340770"/>
            <a:ext cx="8733351" cy="5431498"/>
          </a:xfrm>
          <a:prstGeom prst="rect">
            <a:avLst/>
          </a:prstGeom>
        </p:spPr>
      </p:pic>
      <p:pic>
        <p:nvPicPr>
          <p:cNvPr id="4" name="Picture 3" descr="Screen Shot 2017-10-30 at 06.1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" y="1340771"/>
            <a:ext cx="8841283" cy="54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4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&amp;Tech Intro 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Science&amp;Tech Intro talk.potx</Template>
  <TotalTime>31084</TotalTime>
  <Words>100</Words>
  <Application>Microsoft Macintosh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Science&amp;Tech Intro talk</vt:lpstr>
      <vt:lpstr>Middlesex University</vt:lpstr>
      <vt:lpstr>Agenda</vt:lpstr>
      <vt:lpstr>Credit system used at the institution</vt:lpstr>
      <vt:lpstr>Alignment (or lack of) with the Bologna Process</vt:lpstr>
      <vt:lpstr>Use (or lack of) ECTS</vt:lpstr>
      <vt:lpstr>Administration structure supporting student mobility</vt:lpstr>
      <vt:lpstr>Student mobility process</vt:lpstr>
      <vt:lpstr>Credit transfer process</vt:lpstr>
      <vt:lpstr>Grade conversion process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Support</dc:creator>
  <cp:lastModifiedBy>George Dafoulas</cp:lastModifiedBy>
  <cp:revision>297</cp:revision>
  <dcterms:created xsi:type="dcterms:W3CDTF">2012-09-06T10:47:01Z</dcterms:created>
  <dcterms:modified xsi:type="dcterms:W3CDTF">2017-10-30T06:32:21Z</dcterms:modified>
</cp:coreProperties>
</file>