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handoutMasterIdLst>
    <p:handoutMasterId r:id="rId14"/>
  </p:handoutMasterIdLst>
  <p:sldIdLst>
    <p:sldId id="281" r:id="rId2"/>
    <p:sldId id="276" r:id="rId3"/>
    <p:sldId id="282" r:id="rId4"/>
    <p:sldId id="289" r:id="rId5"/>
    <p:sldId id="290" r:id="rId6"/>
    <p:sldId id="291" r:id="rId7"/>
    <p:sldId id="285" r:id="rId8"/>
    <p:sldId id="286" r:id="rId9"/>
    <p:sldId id="287" r:id="rId10"/>
    <p:sldId id="288" r:id="rId11"/>
    <p:sldId id="292" r:id="rId1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AFAF"/>
    <a:srgbClr val="6E6E6E"/>
    <a:srgbClr val="D52B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83" autoAdjust="0"/>
    <p:restoredTop sz="91463" autoAdjust="0"/>
  </p:normalViewPr>
  <p:slideViewPr>
    <p:cSldViewPr snapToObjects="1">
      <p:cViewPr>
        <p:scale>
          <a:sx n="100" d="100"/>
          <a:sy n="100" d="100"/>
        </p:scale>
        <p:origin x="-1496"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108" d="100"/>
          <a:sy n="108" d="100"/>
        </p:scale>
        <p:origin x="-3432"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A1E6A84C-5721-5147-B4B0-84AAABE55B41}" type="datetime1">
              <a:rPr lang="en-US"/>
              <a:pPr>
                <a:defRPr/>
              </a:pPr>
              <a:t>10/30/17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FA27A530-6454-474D-A834-09EC04492627}" type="slidenum">
              <a:rPr lang="en-US"/>
              <a:pPr>
                <a:defRPr/>
              </a:pPr>
              <a:t>‹#›</a:t>
            </a:fld>
            <a:endParaRPr lang="en-US"/>
          </a:p>
        </p:txBody>
      </p:sp>
    </p:spTree>
    <p:extLst>
      <p:ext uri="{BB962C8B-B14F-4D97-AF65-F5344CB8AC3E}">
        <p14:creationId xmlns:p14="http://schemas.microsoft.com/office/powerpoint/2010/main" val="35907991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F8E37A88-738B-774C-8D5F-6651561E1D66}" type="datetime1">
              <a:rPr lang="en-US"/>
              <a:pPr>
                <a:defRPr/>
              </a:pPr>
              <a:t>10/30/17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6913E594-B8E4-DE4C-8599-FB393C123C1E}" type="slidenum">
              <a:rPr lang="en-US"/>
              <a:pPr>
                <a:defRPr/>
              </a:pPr>
              <a:t>‹#›</a:t>
            </a:fld>
            <a:endParaRPr lang="en-US"/>
          </a:p>
        </p:txBody>
      </p:sp>
    </p:spTree>
    <p:extLst>
      <p:ext uri="{BB962C8B-B14F-4D97-AF65-F5344CB8AC3E}">
        <p14:creationId xmlns:p14="http://schemas.microsoft.com/office/powerpoint/2010/main" val="21601926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0" charset="-128"/>
        <a:cs typeface="ＭＳ Ｐゴシック" pitchFamily="3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8" descr="Mid qu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370013"/>
            <a:ext cx="9144000" cy="551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800" y="274638"/>
            <a:ext cx="5245296" cy="487362"/>
          </a:xfrm>
        </p:spPr>
        <p:txBody>
          <a:bodyPr/>
          <a:lstStyle/>
          <a:p>
            <a:r>
              <a:rPr lang="en-GB" smtClean="0"/>
              <a:t>Click to edit Master title style</a:t>
            </a:r>
            <a:endParaRPr lang="en-US" dirty="0"/>
          </a:p>
        </p:txBody>
      </p:sp>
      <p:sp>
        <p:nvSpPr>
          <p:cNvPr id="4" name="Date Placeholder 3"/>
          <p:cNvSpPr>
            <a:spLocks noGrp="1"/>
          </p:cNvSpPr>
          <p:nvPr>
            <p:ph type="dt" sz="half" idx="10"/>
          </p:nvPr>
        </p:nvSpPr>
        <p:spPr>
          <a:xfrm>
            <a:off x="1181100" y="6356350"/>
            <a:ext cx="2133600" cy="365125"/>
          </a:xfrm>
          <a:prstGeom prst="rect">
            <a:avLst/>
          </a:prstGeom>
        </p:spPr>
        <p:txBody>
          <a:bodyPr/>
          <a:lstStyle>
            <a:lvl1pPr>
              <a:defRPr smtClean="0"/>
            </a:lvl1pPr>
          </a:lstStyle>
          <a:p>
            <a:pPr>
              <a:defRPr/>
            </a:pPr>
            <a:endParaRPr lang="en-US" dirty="0"/>
          </a:p>
        </p:txBody>
      </p:sp>
      <p:sp>
        <p:nvSpPr>
          <p:cNvPr id="5" name="Slide Number Placeholder 5"/>
          <p:cNvSpPr>
            <a:spLocks noGrp="1"/>
          </p:cNvSpPr>
          <p:nvPr>
            <p:ph type="sldNum" sz="quarter" idx="11"/>
          </p:nvPr>
        </p:nvSpPr>
        <p:spPr>
          <a:xfrm>
            <a:off x="190500" y="6356350"/>
            <a:ext cx="990600" cy="365125"/>
          </a:xfrm>
          <a:prstGeom prst="rect">
            <a:avLst/>
          </a:prstGeom>
        </p:spPr>
        <p:txBody>
          <a:bodyPr/>
          <a:lstStyle>
            <a:lvl1pPr>
              <a:defRPr smtClean="0"/>
            </a:lvl1pPr>
          </a:lstStyle>
          <a:p>
            <a:pPr>
              <a:defRPr/>
            </a:pPr>
            <a:endParaRPr lang="en-US" dirty="0"/>
          </a:p>
        </p:txBody>
      </p:sp>
    </p:spTree>
    <p:extLst>
      <p:ext uri="{BB962C8B-B14F-4D97-AF65-F5344CB8AC3E}">
        <p14:creationId xmlns:p14="http://schemas.microsoft.com/office/powerpoint/2010/main" val="632937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9" name="SmartArt Placeholder 8"/>
          <p:cNvSpPr>
            <a:spLocks noGrp="1"/>
          </p:cNvSpPr>
          <p:nvPr>
            <p:ph type="dgm" sz="quarter" idx="13"/>
          </p:nvPr>
        </p:nvSpPr>
        <p:spPr>
          <a:xfrm>
            <a:off x="1792288" y="1523999"/>
            <a:ext cx="5486400" cy="3200401"/>
          </a:xfrm>
        </p:spPr>
        <p:txBody>
          <a:bodyPr rtlCol="0">
            <a:normAutofit/>
          </a:bodyPr>
          <a:lstStyle>
            <a:lvl1pPr>
              <a:buFontTx/>
              <a:buNone/>
              <a:defRPr/>
            </a:lvl1pPr>
          </a:lstStyle>
          <a:p>
            <a:pPr lvl="0"/>
            <a:r>
              <a:rPr lang="en-GB" noProof="0" smtClean="0"/>
              <a:t>Click icon to add SmartArt graphic</a:t>
            </a:r>
            <a:endParaRPr lang="en-US" noProof="0" smtClean="0"/>
          </a:p>
        </p:txBody>
      </p:sp>
      <p:sp>
        <p:nvSpPr>
          <p:cNvPr id="5" name="Date Placeholder 3"/>
          <p:cNvSpPr>
            <a:spLocks noGrp="1"/>
          </p:cNvSpPr>
          <p:nvPr>
            <p:ph type="dt" sz="half" idx="14"/>
          </p:nvPr>
        </p:nvSpPr>
        <p:spPr>
          <a:xfrm>
            <a:off x="1181100" y="6356350"/>
            <a:ext cx="2133600" cy="365125"/>
          </a:xfrm>
          <a:prstGeom prst="rect">
            <a:avLst/>
          </a:prstGeom>
        </p:spPr>
        <p:txBody>
          <a:bodyPr/>
          <a:lstStyle>
            <a:lvl1pPr>
              <a:defRPr/>
            </a:lvl1pPr>
          </a:lstStyle>
          <a:p>
            <a:pPr>
              <a:defRPr/>
            </a:pPr>
            <a:fld id="{AB94BE20-D944-BB44-8E1B-BD079549EF80}" type="datetime1">
              <a:rPr lang="en-GB"/>
              <a:pPr>
                <a:defRPr/>
              </a:pPr>
              <a:t>10/30/17</a:t>
            </a:fld>
            <a:endParaRPr lang="en-US"/>
          </a:p>
        </p:txBody>
      </p:sp>
      <p:sp>
        <p:nvSpPr>
          <p:cNvPr id="6" name="Slide Number Placeholder 5"/>
          <p:cNvSpPr>
            <a:spLocks noGrp="1"/>
          </p:cNvSpPr>
          <p:nvPr>
            <p:ph type="sldNum" sz="quarter" idx="15"/>
          </p:nvPr>
        </p:nvSpPr>
        <p:spPr>
          <a:xfrm>
            <a:off x="190500" y="6356350"/>
            <a:ext cx="990600" cy="365125"/>
          </a:xfrm>
          <a:prstGeom prst="rect">
            <a:avLst/>
          </a:prstGeom>
        </p:spPr>
        <p:txBody>
          <a:bodyPr/>
          <a:lstStyle>
            <a:lvl1pPr>
              <a:defRPr/>
            </a:lvl1pPr>
          </a:lstStyle>
          <a:p>
            <a:pPr>
              <a:defRPr/>
            </a:pPr>
            <a:r>
              <a:rPr lang="en-US"/>
              <a:t>Slide </a:t>
            </a:r>
            <a:fld id="{AB42D14B-477C-8846-82F4-0A5B05BD5D59}" type="slidenum">
              <a:rPr lang="en-US"/>
              <a:pPr>
                <a:defRPr/>
              </a:pPr>
              <a:t>‹#›</a:t>
            </a:fld>
            <a:endParaRPr lang="en-US"/>
          </a:p>
        </p:txBody>
      </p:sp>
    </p:spTree>
    <p:extLst>
      <p:ext uri="{BB962C8B-B14F-4D97-AF65-F5344CB8AC3E}">
        <p14:creationId xmlns:p14="http://schemas.microsoft.com/office/powerpoint/2010/main" val="3930521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5245596" cy="487362"/>
          </a:xfrm>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1181100" y="6356350"/>
            <a:ext cx="2133600" cy="365125"/>
          </a:xfrm>
          <a:prstGeom prst="rect">
            <a:avLst/>
          </a:prstGeom>
        </p:spPr>
        <p:txBody>
          <a:bodyPr/>
          <a:lstStyle>
            <a:lvl1pPr>
              <a:defRPr/>
            </a:lvl1pPr>
          </a:lstStyle>
          <a:p>
            <a:pPr>
              <a:defRPr/>
            </a:pPr>
            <a:fld id="{49EA6EE5-E57D-8444-A068-41BFE1EC2CCA}" type="datetime1">
              <a:rPr lang="en-GB"/>
              <a:pPr>
                <a:defRPr/>
              </a:pPr>
              <a:t>10/30/17</a:t>
            </a:fld>
            <a:endParaRPr lang="en-US"/>
          </a:p>
        </p:txBody>
      </p:sp>
      <p:sp>
        <p:nvSpPr>
          <p:cNvPr id="5" name="Slide Number Placeholder 5"/>
          <p:cNvSpPr>
            <a:spLocks noGrp="1"/>
          </p:cNvSpPr>
          <p:nvPr>
            <p:ph type="sldNum" sz="quarter" idx="11"/>
          </p:nvPr>
        </p:nvSpPr>
        <p:spPr>
          <a:xfrm>
            <a:off x="190500" y="6356350"/>
            <a:ext cx="990600" cy="365125"/>
          </a:xfrm>
          <a:prstGeom prst="rect">
            <a:avLst/>
          </a:prstGeom>
        </p:spPr>
        <p:txBody>
          <a:bodyPr/>
          <a:lstStyle>
            <a:lvl1pPr>
              <a:defRPr/>
            </a:lvl1pPr>
          </a:lstStyle>
          <a:p>
            <a:pPr>
              <a:defRPr/>
            </a:pPr>
            <a:r>
              <a:rPr lang="en-US"/>
              <a:t>Slide </a:t>
            </a:r>
            <a:fld id="{A2E1C54C-7203-C441-82F9-950E104846E6}" type="slidenum">
              <a:rPr lang="en-US"/>
              <a:pPr>
                <a:defRPr/>
              </a:pPr>
              <a:t>‹#›</a:t>
            </a:fld>
            <a:endParaRPr lang="en-US"/>
          </a:p>
        </p:txBody>
      </p:sp>
    </p:spTree>
    <p:extLst>
      <p:ext uri="{BB962C8B-B14F-4D97-AF65-F5344CB8AC3E}">
        <p14:creationId xmlns:p14="http://schemas.microsoft.com/office/powerpoint/2010/main" val="1939552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0550" y="-2130425"/>
            <a:ext cx="5667375"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userDrawn="1"/>
        </p:nvSpPr>
        <p:spPr bwMode="auto">
          <a:xfrm>
            <a:off x="190500" y="274638"/>
            <a:ext cx="5245100" cy="487362"/>
          </a:xfrm>
          <a:prstGeom prst="rect">
            <a:avLst/>
          </a:prstGeom>
          <a:noFill/>
          <a:ln>
            <a:noFill/>
          </a:ln>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GB" sz="2400" b="1" smtClean="0">
                <a:solidFill>
                  <a:srgbClr val="6E6E6E"/>
                </a:solidFill>
                <a:cs typeface="Arial" charset="0"/>
              </a:rPr>
              <a:t>Click to edit Master title style</a:t>
            </a:r>
            <a:endParaRPr lang="en-US" sz="2400" b="1" smtClean="0">
              <a:solidFill>
                <a:srgbClr val="6E6E6E"/>
              </a:solidFill>
              <a:cs typeface="Arial" charset="0"/>
            </a:endParaRPr>
          </a:p>
        </p:txBody>
      </p:sp>
      <p:sp>
        <p:nvSpPr>
          <p:cNvPr id="2" name="Vertical Title 1"/>
          <p:cNvSpPr>
            <a:spLocks noGrp="1"/>
          </p:cNvSpPr>
          <p:nvPr>
            <p:ph type="title" orient="vert"/>
          </p:nvPr>
        </p:nvSpPr>
        <p:spPr>
          <a:xfrm>
            <a:off x="6629400" y="1524000"/>
            <a:ext cx="2286000" cy="46021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190500" y="1524000"/>
            <a:ext cx="6286500" cy="46021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Date Placeholder 3"/>
          <p:cNvSpPr>
            <a:spLocks noGrp="1"/>
          </p:cNvSpPr>
          <p:nvPr>
            <p:ph type="dt" sz="half" idx="10"/>
          </p:nvPr>
        </p:nvSpPr>
        <p:spPr>
          <a:xfrm>
            <a:off x="1181100" y="6356350"/>
            <a:ext cx="2133600" cy="365125"/>
          </a:xfrm>
          <a:prstGeom prst="rect">
            <a:avLst/>
          </a:prstGeom>
        </p:spPr>
        <p:txBody>
          <a:bodyPr/>
          <a:lstStyle>
            <a:lvl1pPr>
              <a:defRPr smtClean="0"/>
            </a:lvl1pPr>
          </a:lstStyle>
          <a:p>
            <a:pPr>
              <a:defRPr/>
            </a:pPr>
            <a:fld id="{33DD491B-4894-E744-8D24-209EDB46C4D5}" type="datetime1">
              <a:rPr lang="en-GB"/>
              <a:pPr>
                <a:defRPr/>
              </a:pPr>
              <a:t>10/30/17</a:t>
            </a:fld>
            <a:endParaRPr lang="en-US"/>
          </a:p>
        </p:txBody>
      </p:sp>
      <p:sp>
        <p:nvSpPr>
          <p:cNvPr id="7" name="Slide Number Placeholder 5"/>
          <p:cNvSpPr>
            <a:spLocks noGrp="1"/>
          </p:cNvSpPr>
          <p:nvPr>
            <p:ph type="sldNum" sz="quarter" idx="11"/>
          </p:nvPr>
        </p:nvSpPr>
        <p:spPr>
          <a:xfrm>
            <a:off x="190500" y="6356350"/>
            <a:ext cx="990600" cy="365125"/>
          </a:xfrm>
          <a:prstGeom prst="rect">
            <a:avLst/>
          </a:prstGeom>
        </p:spPr>
        <p:txBody>
          <a:bodyPr/>
          <a:lstStyle>
            <a:lvl1pPr>
              <a:defRPr smtClean="0"/>
            </a:lvl1pPr>
          </a:lstStyle>
          <a:p>
            <a:pPr>
              <a:defRPr/>
            </a:pPr>
            <a:r>
              <a:rPr lang="en-US"/>
              <a:t>Slide </a:t>
            </a:r>
            <a:fld id="{17FB227D-F707-A141-8C21-54D08ACB8B19}" type="slidenum">
              <a:rPr lang="en-US"/>
              <a:pPr>
                <a:defRPr/>
              </a:pPr>
              <a:t>‹#›</a:t>
            </a:fld>
            <a:endParaRPr lang="en-US"/>
          </a:p>
        </p:txBody>
      </p:sp>
    </p:spTree>
    <p:extLst>
      <p:ext uri="{BB962C8B-B14F-4D97-AF65-F5344CB8AC3E}">
        <p14:creationId xmlns:p14="http://schemas.microsoft.com/office/powerpoint/2010/main" val="939348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7" descr="mdx_grove_building_RB_.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370013"/>
            <a:ext cx="9144000"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190500" y="274638"/>
            <a:ext cx="5448300" cy="944562"/>
          </a:xfrm>
        </p:spPr>
        <p:txBody>
          <a:bodyPr/>
          <a:lstStyle/>
          <a:p>
            <a:r>
              <a:rPr lang="en-GB" smtClean="0"/>
              <a:t>Click to edit Master title style</a:t>
            </a:r>
            <a:endParaRPr lang="en-US" dirty="0"/>
          </a:p>
        </p:txBody>
      </p:sp>
    </p:spTree>
    <p:extLst>
      <p:ext uri="{BB962C8B-B14F-4D97-AF65-F5344CB8AC3E}">
        <p14:creationId xmlns:p14="http://schemas.microsoft.com/office/powerpoint/2010/main" val="139928609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6" descr="mdx_grove_building_RB_.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370013"/>
            <a:ext cx="9144000"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190500" y="274638"/>
            <a:ext cx="5448300" cy="944562"/>
          </a:xfrm>
        </p:spPr>
        <p:txBody>
          <a:bodyPr/>
          <a:lstStyle/>
          <a:p>
            <a:r>
              <a:rPr lang="en-GB" smtClean="0"/>
              <a:t>Click to edit Master title style</a:t>
            </a:r>
            <a:endParaRPr lang="en-US" dirty="0"/>
          </a:p>
        </p:txBody>
      </p:sp>
    </p:spTree>
    <p:extLst>
      <p:ext uri="{BB962C8B-B14F-4D97-AF65-F5344CB8AC3E}">
        <p14:creationId xmlns:p14="http://schemas.microsoft.com/office/powerpoint/2010/main" val="235438788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8" name="Title 1"/>
          <p:cNvSpPr>
            <a:spLocks noGrp="1"/>
          </p:cNvSpPr>
          <p:nvPr>
            <p:ph type="ctrTitle"/>
          </p:nvPr>
        </p:nvSpPr>
        <p:spPr>
          <a:xfrm>
            <a:off x="381000" y="2816225"/>
            <a:ext cx="7772400" cy="536575"/>
          </a:xfrm>
        </p:spPr>
        <p:txBody>
          <a:bodyPr>
            <a:normAutofit/>
          </a:bodyPr>
          <a:lstStyle>
            <a:lvl1pPr algn="l">
              <a:defRPr sz="3200" b="1" i="0">
                <a:solidFill>
                  <a:schemeClr val="bg1"/>
                </a:solidFill>
                <a:latin typeface="Arial"/>
                <a:cs typeface="Arial"/>
              </a:defRPr>
            </a:lvl1pPr>
          </a:lstStyle>
          <a:p>
            <a:r>
              <a:rPr lang="en-GB" smtClean="0"/>
              <a:t>Click to edit Master title style</a:t>
            </a:r>
            <a:endParaRPr lang="en-US" dirty="0"/>
          </a:p>
        </p:txBody>
      </p:sp>
      <p:sp>
        <p:nvSpPr>
          <p:cNvPr id="9" name="Subtitle 2"/>
          <p:cNvSpPr>
            <a:spLocks noGrp="1"/>
          </p:cNvSpPr>
          <p:nvPr>
            <p:ph type="subTitle" idx="1"/>
          </p:nvPr>
        </p:nvSpPr>
        <p:spPr>
          <a:xfrm>
            <a:off x="381000" y="3467100"/>
            <a:ext cx="7772400" cy="723900"/>
          </a:xfrm>
        </p:spPr>
        <p:txBody>
          <a:bodyPr>
            <a:normAutofit/>
          </a:bodyPr>
          <a:lstStyle>
            <a:lvl1pPr marL="0" indent="0" algn="l">
              <a:buNone/>
              <a:defRPr sz="30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Tree>
    <p:extLst>
      <p:ext uri="{BB962C8B-B14F-4D97-AF65-F5344CB8AC3E}">
        <p14:creationId xmlns:p14="http://schemas.microsoft.com/office/powerpoint/2010/main" val="983940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5245596" cy="487362"/>
          </a:xfrm>
        </p:spPr>
        <p:txBody>
          <a:bodyPr/>
          <a:lstStyle/>
          <a:p>
            <a:r>
              <a:rPr lang="en-GB" smtClean="0"/>
              <a:t>Click to edit Master title style</a:t>
            </a:r>
            <a:endParaRPr lang="en-US" dirty="0"/>
          </a:p>
        </p:txBody>
      </p:sp>
      <p:sp>
        <p:nvSpPr>
          <p:cNvPr id="3" name="Content Placeholder 2"/>
          <p:cNvSpPr>
            <a:spLocks noGrp="1"/>
          </p:cNvSpPr>
          <p:nvPr>
            <p:ph idx="1"/>
          </p:nvPr>
        </p:nvSpPr>
        <p:spPr>
          <a:xfrm>
            <a:off x="190500" y="1600200"/>
            <a:ext cx="87249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77422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Title 1"/>
          <p:cNvSpPr txBox="1">
            <a:spLocks/>
          </p:cNvSpPr>
          <p:nvPr userDrawn="1"/>
        </p:nvSpPr>
        <p:spPr bwMode="auto">
          <a:xfrm>
            <a:off x="190500" y="274638"/>
            <a:ext cx="5245100" cy="487362"/>
          </a:xfrm>
          <a:prstGeom prst="rect">
            <a:avLst/>
          </a:prstGeom>
          <a:noFill/>
          <a:ln>
            <a:noFill/>
          </a:ln>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GB" sz="2400" b="1" smtClean="0">
                <a:solidFill>
                  <a:srgbClr val="6E6E6E"/>
                </a:solidFill>
                <a:cs typeface="Arial" charset="0"/>
              </a:rPr>
              <a:t>Click to edit Master title style</a:t>
            </a:r>
            <a:endParaRPr lang="en-US" sz="2400" b="1" smtClean="0">
              <a:solidFill>
                <a:srgbClr val="6E6E6E"/>
              </a:solidFill>
              <a:cs typeface="Arial" charset="0"/>
            </a:endParaRPr>
          </a:p>
        </p:txBody>
      </p:sp>
      <p:pic>
        <p:nvPicPr>
          <p:cNvPr id="5"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38800" y="9525"/>
            <a:ext cx="35052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6" name="Date Placeholder 3"/>
          <p:cNvSpPr>
            <a:spLocks noGrp="1"/>
          </p:cNvSpPr>
          <p:nvPr>
            <p:ph type="dt" sz="half" idx="10"/>
          </p:nvPr>
        </p:nvSpPr>
        <p:spPr>
          <a:xfrm>
            <a:off x="1181100" y="6356350"/>
            <a:ext cx="2133600" cy="365125"/>
          </a:xfrm>
          <a:prstGeom prst="rect">
            <a:avLst/>
          </a:prstGeom>
        </p:spPr>
        <p:txBody>
          <a:bodyPr/>
          <a:lstStyle>
            <a:lvl1pPr>
              <a:defRPr smtClean="0"/>
            </a:lvl1pPr>
          </a:lstStyle>
          <a:p>
            <a:pPr>
              <a:defRPr/>
            </a:pPr>
            <a:fld id="{E8156529-9AFC-BE40-9D75-C3A2147B594B}" type="datetime1">
              <a:rPr lang="en-GB"/>
              <a:pPr>
                <a:defRPr/>
              </a:pPr>
              <a:t>10/30/17</a:t>
            </a:fld>
            <a:endParaRPr lang="en-US"/>
          </a:p>
        </p:txBody>
      </p:sp>
      <p:sp>
        <p:nvSpPr>
          <p:cNvPr id="7" name="Slide Number Placeholder 5"/>
          <p:cNvSpPr>
            <a:spLocks noGrp="1"/>
          </p:cNvSpPr>
          <p:nvPr>
            <p:ph type="sldNum" sz="quarter" idx="11"/>
          </p:nvPr>
        </p:nvSpPr>
        <p:spPr>
          <a:xfrm>
            <a:off x="190500" y="6356350"/>
            <a:ext cx="990600" cy="365125"/>
          </a:xfrm>
          <a:prstGeom prst="rect">
            <a:avLst/>
          </a:prstGeom>
        </p:spPr>
        <p:txBody>
          <a:bodyPr/>
          <a:lstStyle>
            <a:lvl1pPr>
              <a:defRPr smtClean="0"/>
            </a:lvl1pPr>
          </a:lstStyle>
          <a:p>
            <a:pPr>
              <a:defRPr/>
            </a:pPr>
            <a:r>
              <a:rPr lang="en-US"/>
              <a:t>Slide </a:t>
            </a:r>
            <a:fld id="{8A1DF157-BC33-4C42-9446-84FC8AB4D6D9}" type="slidenum">
              <a:rPr lang="en-US"/>
              <a:pPr>
                <a:defRPr/>
              </a:pPr>
              <a:t>‹#›</a:t>
            </a:fld>
            <a:endParaRPr lang="en-US"/>
          </a:p>
        </p:txBody>
      </p:sp>
    </p:spTree>
    <p:extLst>
      <p:ext uri="{BB962C8B-B14F-4D97-AF65-F5344CB8AC3E}">
        <p14:creationId xmlns:p14="http://schemas.microsoft.com/office/powerpoint/2010/main" val="1259252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5245596" cy="487362"/>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190500" y="1600200"/>
            <a:ext cx="4457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p:txBody>
      </p:sp>
      <p:sp>
        <p:nvSpPr>
          <p:cNvPr id="5" name="Date Placeholder 3"/>
          <p:cNvSpPr>
            <a:spLocks noGrp="1"/>
          </p:cNvSpPr>
          <p:nvPr>
            <p:ph type="dt" sz="half" idx="10"/>
          </p:nvPr>
        </p:nvSpPr>
        <p:spPr>
          <a:xfrm>
            <a:off x="1181100" y="6356350"/>
            <a:ext cx="2133600" cy="365125"/>
          </a:xfrm>
          <a:prstGeom prst="rect">
            <a:avLst/>
          </a:prstGeom>
        </p:spPr>
        <p:txBody>
          <a:bodyPr/>
          <a:lstStyle>
            <a:lvl1pPr>
              <a:defRPr/>
            </a:lvl1pPr>
          </a:lstStyle>
          <a:p>
            <a:pPr>
              <a:defRPr/>
            </a:pPr>
            <a:fld id="{A299A5A8-6AEC-D84B-8E47-A28F8D01EC77}" type="datetime1">
              <a:rPr lang="en-GB"/>
              <a:pPr>
                <a:defRPr/>
              </a:pPr>
              <a:t>10/30/17</a:t>
            </a:fld>
            <a:endParaRPr lang="en-US"/>
          </a:p>
        </p:txBody>
      </p:sp>
      <p:sp>
        <p:nvSpPr>
          <p:cNvPr id="6" name="Slide Number Placeholder 5"/>
          <p:cNvSpPr>
            <a:spLocks noGrp="1"/>
          </p:cNvSpPr>
          <p:nvPr>
            <p:ph type="sldNum" sz="quarter" idx="11"/>
          </p:nvPr>
        </p:nvSpPr>
        <p:spPr>
          <a:xfrm>
            <a:off x="190500" y="6356350"/>
            <a:ext cx="990600" cy="365125"/>
          </a:xfrm>
          <a:prstGeom prst="rect">
            <a:avLst/>
          </a:prstGeom>
        </p:spPr>
        <p:txBody>
          <a:bodyPr/>
          <a:lstStyle>
            <a:lvl1pPr>
              <a:defRPr/>
            </a:lvl1pPr>
          </a:lstStyle>
          <a:p>
            <a:pPr>
              <a:defRPr/>
            </a:pPr>
            <a:r>
              <a:rPr lang="en-US"/>
              <a:t>Slide </a:t>
            </a:r>
            <a:fld id="{68B5F893-335F-4D4C-90EF-394EC51DE705}" type="slidenum">
              <a:rPr lang="en-US"/>
              <a:pPr>
                <a:defRPr/>
              </a:pPr>
              <a:t>‹#›</a:t>
            </a:fld>
            <a:endParaRPr lang="en-US"/>
          </a:p>
        </p:txBody>
      </p:sp>
    </p:spTree>
    <p:extLst>
      <p:ext uri="{BB962C8B-B14F-4D97-AF65-F5344CB8AC3E}">
        <p14:creationId xmlns:p14="http://schemas.microsoft.com/office/powerpoint/2010/main" val="1846605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5245596" cy="487362"/>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1905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190500" y="2174875"/>
            <a:ext cx="4305300" cy="39512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648200"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8200" y="2174875"/>
            <a:ext cx="4267200" cy="39512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3"/>
          <p:cNvSpPr>
            <a:spLocks noGrp="1"/>
          </p:cNvSpPr>
          <p:nvPr>
            <p:ph type="dt" sz="half" idx="10"/>
          </p:nvPr>
        </p:nvSpPr>
        <p:spPr>
          <a:xfrm>
            <a:off x="1181100" y="6356350"/>
            <a:ext cx="2133600" cy="365125"/>
          </a:xfrm>
          <a:prstGeom prst="rect">
            <a:avLst/>
          </a:prstGeom>
        </p:spPr>
        <p:txBody>
          <a:bodyPr/>
          <a:lstStyle>
            <a:lvl1pPr>
              <a:defRPr/>
            </a:lvl1pPr>
          </a:lstStyle>
          <a:p>
            <a:pPr>
              <a:defRPr/>
            </a:pPr>
            <a:fld id="{CB7A545F-E10D-E541-9FEB-12794604C08C}" type="datetime1">
              <a:rPr lang="en-GB"/>
              <a:pPr>
                <a:defRPr/>
              </a:pPr>
              <a:t>10/30/17</a:t>
            </a:fld>
            <a:endParaRPr lang="en-US"/>
          </a:p>
        </p:txBody>
      </p:sp>
      <p:sp>
        <p:nvSpPr>
          <p:cNvPr id="8" name="Slide Number Placeholder 5"/>
          <p:cNvSpPr>
            <a:spLocks noGrp="1"/>
          </p:cNvSpPr>
          <p:nvPr>
            <p:ph type="sldNum" sz="quarter" idx="11"/>
          </p:nvPr>
        </p:nvSpPr>
        <p:spPr>
          <a:xfrm>
            <a:off x="190500" y="6356350"/>
            <a:ext cx="990600" cy="365125"/>
          </a:xfrm>
          <a:prstGeom prst="rect">
            <a:avLst/>
          </a:prstGeom>
        </p:spPr>
        <p:txBody>
          <a:bodyPr/>
          <a:lstStyle>
            <a:lvl1pPr>
              <a:defRPr/>
            </a:lvl1pPr>
          </a:lstStyle>
          <a:p>
            <a:pPr>
              <a:defRPr/>
            </a:pPr>
            <a:r>
              <a:rPr lang="en-US"/>
              <a:t>Slide </a:t>
            </a:r>
            <a:fld id="{BBF5E4AC-4384-0C46-B3F5-26B9149DF015}" type="slidenum">
              <a:rPr lang="en-US"/>
              <a:pPr>
                <a:defRPr/>
              </a:pPr>
              <a:t>‹#›</a:t>
            </a:fld>
            <a:endParaRPr lang="en-US"/>
          </a:p>
        </p:txBody>
      </p:sp>
    </p:spTree>
    <p:extLst>
      <p:ext uri="{BB962C8B-B14F-4D97-AF65-F5344CB8AC3E}">
        <p14:creationId xmlns:p14="http://schemas.microsoft.com/office/powerpoint/2010/main" val="536595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5524500" cy="715962"/>
          </a:xfrm>
        </p:spPr>
        <p:txBody>
          <a:bodyPr/>
          <a:lstStyle/>
          <a:p>
            <a:r>
              <a:rPr lang="en-GB" smtClean="0"/>
              <a:t>Click to edit Master title style</a:t>
            </a:r>
            <a:endParaRPr lang="en-US"/>
          </a:p>
        </p:txBody>
      </p:sp>
      <p:sp>
        <p:nvSpPr>
          <p:cNvPr id="9" name="Text Placeholder 8"/>
          <p:cNvSpPr>
            <a:spLocks noGrp="1"/>
          </p:cNvSpPr>
          <p:nvPr>
            <p:ph type="body" sz="quarter" idx="13"/>
          </p:nvPr>
        </p:nvSpPr>
        <p:spPr>
          <a:xfrm>
            <a:off x="190500" y="3048000"/>
            <a:ext cx="5524500" cy="1447800"/>
          </a:xfrm>
        </p:spPr>
        <p:txBody>
          <a:bodyPr>
            <a:normAutofit/>
          </a:bodyPr>
          <a:lstStyle>
            <a:lvl1pPr>
              <a:buFontTx/>
              <a:buNone/>
              <a:defRPr sz="2800" b="1"/>
            </a:lvl1pPr>
            <a:lvl2pPr>
              <a:buNone/>
              <a:defRPr/>
            </a:lvl2pPr>
          </a:lstStyle>
          <a:p>
            <a:pPr lvl="0"/>
            <a:r>
              <a:rPr lang="en-GB" smtClean="0"/>
              <a:t>Click to edit Master text styles</a:t>
            </a:r>
          </a:p>
        </p:txBody>
      </p:sp>
      <p:sp>
        <p:nvSpPr>
          <p:cNvPr id="4" name="Date Placeholder 3"/>
          <p:cNvSpPr>
            <a:spLocks noGrp="1"/>
          </p:cNvSpPr>
          <p:nvPr>
            <p:ph type="dt" sz="half" idx="14"/>
          </p:nvPr>
        </p:nvSpPr>
        <p:spPr>
          <a:xfrm>
            <a:off x="1181100" y="6356350"/>
            <a:ext cx="2133600" cy="365125"/>
          </a:xfrm>
          <a:prstGeom prst="rect">
            <a:avLst/>
          </a:prstGeom>
        </p:spPr>
        <p:txBody>
          <a:bodyPr/>
          <a:lstStyle>
            <a:lvl1pPr>
              <a:defRPr/>
            </a:lvl1pPr>
          </a:lstStyle>
          <a:p>
            <a:pPr>
              <a:defRPr/>
            </a:pPr>
            <a:fld id="{4BD64877-491E-8B41-BD47-6D0880F10E89}" type="datetime1">
              <a:rPr lang="en-GB"/>
              <a:pPr>
                <a:defRPr/>
              </a:pPr>
              <a:t>10/30/17</a:t>
            </a:fld>
            <a:endParaRPr lang="en-US"/>
          </a:p>
        </p:txBody>
      </p:sp>
      <p:sp>
        <p:nvSpPr>
          <p:cNvPr id="5" name="Slide Number Placeholder 5"/>
          <p:cNvSpPr>
            <a:spLocks noGrp="1"/>
          </p:cNvSpPr>
          <p:nvPr>
            <p:ph type="sldNum" sz="quarter" idx="15"/>
          </p:nvPr>
        </p:nvSpPr>
        <p:spPr>
          <a:xfrm>
            <a:off x="190500" y="6356350"/>
            <a:ext cx="990600" cy="365125"/>
          </a:xfrm>
          <a:prstGeom prst="rect">
            <a:avLst/>
          </a:prstGeom>
        </p:spPr>
        <p:txBody>
          <a:bodyPr/>
          <a:lstStyle>
            <a:lvl1pPr>
              <a:defRPr/>
            </a:lvl1pPr>
          </a:lstStyle>
          <a:p>
            <a:pPr>
              <a:defRPr/>
            </a:pPr>
            <a:r>
              <a:rPr lang="en-US"/>
              <a:t>Slide </a:t>
            </a:r>
            <a:fld id="{36BC24DF-8B11-2C40-AC87-A0468FE9B7AA}" type="slidenum">
              <a:rPr lang="en-US"/>
              <a:pPr>
                <a:defRPr/>
              </a:pPr>
              <a:t>‹#›</a:t>
            </a:fld>
            <a:endParaRPr lang="en-US"/>
          </a:p>
        </p:txBody>
      </p:sp>
    </p:spTree>
    <p:extLst>
      <p:ext uri="{BB962C8B-B14F-4D97-AF65-F5344CB8AC3E}">
        <p14:creationId xmlns:p14="http://schemas.microsoft.com/office/powerpoint/2010/main" val="1985183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500" y="1657350"/>
            <a:ext cx="3238500" cy="1162050"/>
          </a:xfrm>
        </p:spPr>
        <p:txBody>
          <a:bodyPr anchor="b"/>
          <a:lstStyle>
            <a:lvl1pPr algn="l">
              <a:defRPr sz="2000" b="1">
                <a:solidFill>
                  <a:srgbClr val="6E6E6E"/>
                </a:solidFill>
              </a:defRPr>
            </a:lvl1pPr>
          </a:lstStyle>
          <a:p>
            <a:r>
              <a:rPr lang="en-GB" smtClean="0"/>
              <a:t>Click to edit Master title style</a:t>
            </a:r>
            <a:endParaRPr lang="en-US" dirty="0"/>
          </a:p>
        </p:txBody>
      </p:sp>
      <p:sp>
        <p:nvSpPr>
          <p:cNvPr id="3" name="Content Placeholder 2"/>
          <p:cNvSpPr>
            <a:spLocks noGrp="1"/>
          </p:cNvSpPr>
          <p:nvPr>
            <p:ph idx="1"/>
          </p:nvPr>
        </p:nvSpPr>
        <p:spPr>
          <a:xfrm>
            <a:off x="3575050" y="1676400"/>
            <a:ext cx="5111750"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190500" y="2819400"/>
            <a:ext cx="3238500" cy="3306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a:xfrm>
            <a:off x="1181100" y="6356350"/>
            <a:ext cx="2133600" cy="365125"/>
          </a:xfrm>
          <a:prstGeom prst="rect">
            <a:avLst/>
          </a:prstGeom>
        </p:spPr>
        <p:txBody>
          <a:bodyPr/>
          <a:lstStyle>
            <a:lvl1pPr>
              <a:defRPr/>
            </a:lvl1pPr>
          </a:lstStyle>
          <a:p>
            <a:pPr>
              <a:defRPr/>
            </a:pPr>
            <a:fld id="{E2FB5508-1FCA-6B4F-9CA6-DE3A5755BCFB}" type="datetime1">
              <a:rPr lang="en-GB"/>
              <a:pPr>
                <a:defRPr/>
              </a:pPr>
              <a:t>10/30/17</a:t>
            </a:fld>
            <a:endParaRPr lang="en-US"/>
          </a:p>
        </p:txBody>
      </p:sp>
      <p:sp>
        <p:nvSpPr>
          <p:cNvPr id="6" name="Slide Number Placeholder 5"/>
          <p:cNvSpPr>
            <a:spLocks noGrp="1"/>
          </p:cNvSpPr>
          <p:nvPr>
            <p:ph type="sldNum" sz="quarter" idx="11"/>
          </p:nvPr>
        </p:nvSpPr>
        <p:spPr>
          <a:xfrm>
            <a:off x="190500" y="6356350"/>
            <a:ext cx="990600" cy="365125"/>
          </a:xfrm>
          <a:prstGeom prst="rect">
            <a:avLst/>
          </a:prstGeom>
        </p:spPr>
        <p:txBody>
          <a:bodyPr/>
          <a:lstStyle>
            <a:lvl1pPr>
              <a:defRPr/>
            </a:lvl1pPr>
          </a:lstStyle>
          <a:p>
            <a:pPr>
              <a:defRPr/>
            </a:pPr>
            <a:r>
              <a:rPr lang="en-US"/>
              <a:t>Slide </a:t>
            </a:r>
            <a:fld id="{956EF8A4-D2F7-BA45-A642-52AA7FC76D2D}" type="slidenum">
              <a:rPr lang="en-US"/>
              <a:pPr>
                <a:defRPr/>
              </a:pPr>
              <a:t>‹#›</a:t>
            </a:fld>
            <a:endParaRPr lang="en-US"/>
          </a:p>
        </p:txBody>
      </p:sp>
    </p:spTree>
    <p:extLst>
      <p:ext uri="{BB962C8B-B14F-4D97-AF65-F5344CB8AC3E}">
        <p14:creationId xmlns:p14="http://schemas.microsoft.com/office/powerpoint/2010/main" val="24315362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0500" y="274638"/>
            <a:ext cx="6781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smtClean="0"/>
              <a:t>Click to edit Master title style</a:t>
            </a:r>
            <a:endParaRPr lang="en-US"/>
          </a:p>
        </p:txBody>
      </p:sp>
      <p:sp>
        <p:nvSpPr>
          <p:cNvPr id="1027" name="Text Placeholder 2"/>
          <p:cNvSpPr>
            <a:spLocks noGrp="1"/>
          </p:cNvSpPr>
          <p:nvPr>
            <p:ph type="body" idx="1"/>
          </p:nvPr>
        </p:nvSpPr>
        <p:spPr bwMode="auto">
          <a:xfrm>
            <a:off x="190500" y="1600200"/>
            <a:ext cx="87249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pic>
        <p:nvPicPr>
          <p:cNvPr id="1030" name="Picture 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638800" y="0"/>
            <a:ext cx="35052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70" r:id="rId4"/>
    <p:sldLayoutId id="2147484280" r:id="rId5"/>
    <p:sldLayoutId id="2147484271" r:id="rId6"/>
    <p:sldLayoutId id="2147484272" r:id="rId7"/>
    <p:sldLayoutId id="2147484273" r:id="rId8"/>
    <p:sldLayoutId id="2147484274" r:id="rId9"/>
    <p:sldLayoutId id="2147484275" r:id="rId10"/>
    <p:sldLayoutId id="2147484276" r:id="rId11"/>
    <p:sldLayoutId id="2147484281" r:id="rId12"/>
    <p:sldLayoutId id="2147484282" r:id="rId13"/>
  </p:sldLayoutIdLst>
  <p:hf hdr="0" ftr="0"/>
  <p:txStyles>
    <p:titleStyle>
      <a:lvl1pPr algn="l" defTabSz="457200" rtl="0" eaLnBrk="1" fontAlgn="base" hangingPunct="1">
        <a:spcBef>
          <a:spcPct val="0"/>
        </a:spcBef>
        <a:spcAft>
          <a:spcPct val="0"/>
        </a:spcAft>
        <a:defRPr sz="2400" b="1" kern="1200">
          <a:solidFill>
            <a:srgbClr val="6E6E6E"/>
          </a:solidFill>
          <a:latin typeface="Arial"/>
          <a:ea typeface="ＭＳ Ｐゴシック" pitchFamily="30" charset="-128"/>
          <a:cs typeface="ＭＳ Ｐゴシック" pitchFamily="28" charset="-128"/>
        </a:defRPr>
      </a:lvl1pPr>
      <a:lvl2pPr algn="l" defTabSz="457200" rtl="0" eaLnBrk="1" fontAlgn="base" hangingPunct="1">
        <a:spcBef>
          <a:spcPct val="0"/>
        </a:spcBef>
        <a:spcAft>
          <a:spcPct val="0"/>
        </a:spcAft>
        <a:defRPr sz="2400" b="1">
          <a:solidFill>
            <a:srgbClr val="6E6E6E"/>
          </a:solidFill>
          <a:latin typeface="Arial" pitchFamily="30" charset="0"/>
          <a:ea typeface="ＭＳ Ｐゴシック" pitchFamily="30" charset="-128"/>
          <a:cs typeface="ＭＳ Ｐゴシック" pitchFamily="28" charset="-128"/>
        </a:defRPr>
      </a:lvl2pPr>
      <a:lvl3pPr algn="l" defTabSz="457200" rtl="0" eaLnBrk="1" fontAlgn="base" hangingPunct="1">
        <a:spcBef>
          <a:spcPct val="0"/>
        </a:spcBef>
        <a:spcAft>
          <a:spcPct val="0"/>
        </a:spcAft>
        <a:defRPr sz="2400" b="1">
          <a:solidFill>
            <a:srgbClr val="6E6E6E"/>
          </a:solidFill>
          <a:latin typeface="Arial" pitchFamily="30" charset="0"/>
          <a:ea typeface="ＭＳ Ｐゴシック" pitchFamily="30" charset="-128"/>
          <a:cs typeface="ＭＳ Ｐゴシック" pitchFamily="28" charset="-128"/>
        </a:defRPr>
      </a:lvl3pPr>
      <a:lvl4pPr algn="l" defTabSz="457200" rtl="0" eaLnBrk="1" fontAlgn="base" hangingPunct="1">
        <a:spcBef>
          <a:spcPct val="0"/>
        </a:spcBef>
        <a:spcAft>
          <a:spcPct val="0"/>
        </a:spcAft>
        <a:defRPr sz="2400" b="1">
          <a:solidFill>
            <a:srgbClr val="6E6E6E"/>
          </a:solidFill>
          <a:latin typeface="Arial" pitchFamily="30" charset="0"/>
          <a:ea typeface="ＭＳ Ｐゴシック" pitchFamily="30" charset="-128"/>
          <a:cs typeface="ＭＳ Ｐゴシック" pitchFamily="28" charset="-128"/>
        </a:defRPr>
      </a:lvl4pPr>
      <a:lvl5pPr algn="l" defTabSz="457200" rtl="0" eaLnBrk="1" fontAlgn="base" hangingPunct="1">
        <a:spcBef>
          <a:spcPct val="0"/>
        </a:spcBef>
        <a:spcAft>
          <a:spcPct val="0"/>
        </a:spcAft>
        <a:defRPr sz="2400" b="1">
          <a:solidFill>
            <a:srgbClr val="6E6E6E"/>
          </a:solidFill>
          <a:latin typeface="Arial" pitchFamily="30" charset="0"/>
          <a:ea typeface="ＭＳ Ｐゴシック" pitchFamily="30" charset="-128"/>
          <a:cs typeface="ＭＳ Ｐゴシック" pitchFamily="28" charset="-128"/>
        </a:defRPr>
      </a:lvl5pPr>
      <a:lvl6pPr marL="457200" algn="l" defTabSz="457200" rtl="0" eaLnBrk="1" fontAlgn="base" hangingPunct="1">
        <a:spcBef>
          <a:spcPct val="0"/>
        </a:spcBef>
        <a:spcAft>
          <a:spcPct val="0"/>
        </a:spcAft>
        <a:defRPr sz="2400" b="1">
          <a:solidFill>
            <a:srgbClr val="6E6E6E"/>
          </a:solidFill>
          <a:latin typeface="Arial" pitchFamily="30" charset="0"/>
          <a:ea typeface="ＭＳ Ｐゴシック" pitchFamily="30" charset="-128"/>
        </a:defRPr>
      </a:lvl6pPr>
      <a:lvl7pPr marL="914400" algn="l" defTabSz="457200" rtl="0" eaLnBrk="1" fontAlgn="base" hangingPunct="1">
        <a:spcBef>
          <a:spcPct val="0"/>
        </a:spcBef>
        <a:spcAft>
          <a:spcPct val="0"/>
        </a:spcAft>
        <a:defRPr sz="2400" b="1">
          <a:solidFill>
            <a:srgbClr val="6E6E6E"/>
          </a:solidFill>
          <a:latin typeface="Arial" pitchFamily="30" charset="0"/>
          <a:ea typeface="ＭＳ Ｐゴシック" pitchFamily="30" charset="-128"/>
        </a:defRPr>
      </a:lvl7pPr>
      <a:lvl8pPr marL="1371600" algn="l" defTabSz="457200" rtl="0" eaLnBrk="1" fontAlgn="base" hangingPunct="1">
        <a:spcBef>
          <a:spcPct val="0"/>
        </a:spcBef>
        <a:spcAft>
          <a:spcPct val="0"/>
        </a:spcAft>
        <a:defRPr sz="2400" b="1">
          <a:solidFill>
            <a:srgbClr val="6E6E6E"/>
          </a:solidFill>
          <a:latin typeface="Arial" pitchFamily="30" charset="0"/>
          <a:ea typeface="ＭＳ Ｐゴシック" pitchFamily="30" charset="-128"/>
        </a:defRPr>
      </a:lvl8pPr>
      <a:lvl9pPr marL="1828800" algn="l" defTabSz="457200" rtl="0" eaLnBrk="1" fontAlgn="base" hangingPunct="1">
        <a:spcBef>
          <a:spcPct val="0"/>
        </a:spcBef>
        <a:spcAft>
          <a:spcPct val="0"/>
        </a:spcAft>
        <a:defRPr sz="2400" b="1">
          <a:solidFill>
            <a:srgbClr val="6E6E6E"/>
          </a:solidFill>
          <a:latin typeface="Arial" pitchFamily="30" charset="0"/>
          <a:ea typeface="ＭＳ Ｐゴシック" pitchFamily="30" charset="-128"/>
        </a:defRPr>
      </a:lvl9pPr>
    </p:titleStyle>
    <p:bodyStyle>
      <a:lvl1pPr marL="342900" indent="-342900" algn="l" defTabSz="457200" rtl="0" eaLnBrk="1" fontAlgn="base" hangingPunct="1">
        <a:spcBef>
          <a:spcPct val="20000"/>
        </a:spcBef>
        <a:spcAft>
          <a:spcPct val="0"/>
        </a:spcAft>
        <a:buClr>
          <a:srgbClr val="D52B1E"/>
        </a:buClr>
        <a:buFont typeface="Arial" charset="0"/>
        <a:buChar char="•"/>
        <a:defRPr sz="3200" kern="1200">
          <a:solidFill>
            <a:schemeClr val="tx1"/>
          </a:solidFill>
          <a:latin typeface="Arial"/>
          <a:ea typeface="ＭＳ Ｐゴシック" pitchFamily="30" charset="-128"/>
          <a:cs typeface="ＭＳ Ｐゴシック" pitchFamily="28" charset="-128"/>
        </a:defRPr>
      </a:lvl1pPr>
      <a:lvl2pPr marL="742950" indent="-285750" algn="l" defTabSz="457200" rtl="0" eaLnBrk="1" fontAlgn="base" hangingPunct="1">
        <a:spcBef>
          <a:spcPct val="20000"/>
        </a:spcBef>
        <a:spcAft>
          <a:spcPct val="0"/>
        </a:spcAft>
        <a:buClr>
          <a:srgbClr val="D52B1E"/>
        </a:buClr>
        <a:buFont typeface="Arial" charset="0"/>
        <a:buChar char="–"/>
        <a:defRPr sz="2800" kern="1200">
          <a:solidFill>
            <a:schemeClr val="tx1"/>
          </a:solidFill>
          <a:latin typeface="Arial"/>
          <a:ea typeface="ＭＳ Ｐゴシック" pitchFamily="30" charset="-128"/>
          <a:cs typeface="ＭＳ Ｐゴシック" pitchFamily="28" charset="-128"/>
        </a:defRPr>
      </a:lvl2pPr>
      <a:lvl3pPr marL="1143000" indent="-228600" algn="l" defTabSz="457200" rtl="0" eaLnBrk="1" fontAlgn="base" hangingPunct="1">
        <a:spcBef>
          <a:spcPct val="20000"/>
        </a:spcBef>
        <a:spcAft>
          <a:spcPct val="0"/>
        </a:spcAft>
        <a:buClr>
          <a:srgbClr val="D52B1E"/>
        </a:buClr>
        <a:buFont typeface="Arial" charset="0"/>
        <a:buChar char="•"/>
        <a:defRPr sz="2400" kern="1200">
          <a:solidFill>
            <a:schemeClr val="tx1"/>
          </a:solidFill>
          <a:latin typeface="Arial"/>
          <a:ea typeface="ＭＳ Ｐゴシック" pitchFamily="30" charset="-128"/>
          <a:cs typeface="ＭＳ Ｐゴシック" pitchFamily="28" charset="-128"/>
        </a:defRPr>
      </a:lvl3pPr>
      <a:lvl4pPr marL="1600200" indent="-228600" algn="l" defTabSz="457200" rtl="0" eaLnBrk="1" fontAlgn="base" hangingPunct="1">
        <a:spcBef>
          <a:spcPct val="20000"/>
        </a:spcBef>
        <a:spcAft>
          <a:spcPct val="0"/>
        </a:spcAft>
        <a:buClr>
          <a:srgbClr val="D52B1E"/>
        </a:buClr>
        <a:buFont typeface="Arial" charset="0"/>
        <a:buChar char="–"/>
        <a:defRPr sz="2000" kern="1200">
          <a:solidFill>
            <a:schemeClr val="tx1"/>
          </a:solidFill>
          <a:latin typeface="Arial"/>
          <a:ea typeface="ＭＳ Ｐゴシック" pitchFamily="30" charset="-128"/>
          <a:cs typeface="ＭＳ Ｐゴシック" pitchFamily="28" charset="-128"/>
        </a:defRPr>
      </a:lvl4pPr>
      <a:lvl5pPr marL="2057400" indent="-228600" algn="l" defTabSz="457200" rtl="0" eaLnBrk="1" fontAlgn="base" hangingPunct="1">
        <a:spcBef>
          <a:spcPct val="20000"/>
        </a:spcBef>
        <a:spcAft>
          <a:spcPct val="0"/>
        </a:spcAft>
        <a:buClr>
          <a:srgbClr val="D52B1E"/>
        </a:buClr>
        <a:buFont typeface="Arial" charset="0"/>
        <a:buChar char="»"/>
        <a:defRPr sz="2000" kern="1200">
          <a:solidFill>
            <a:schemeClr val="tx1"/>
          </a:solidFill>
          <a:latin typeface="Arial"/>
          <a:ea typeface="ＭＳ Ｐゴシック" pitchFamily="30" charset="-128"/>
          <a:cs typeface="ＭＳ Ｐゴシック" pitchFamily="28"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548681"/>
            <a:ext cx="6696744" cy="1368152"/>
          </a:xfrm>
        </p:spPr>
        <p:txBody>
          <a:bodyPr>
            <a:normAutofit/>
          </a:bodyPr>
          <a:lstStyle/>
          <a:p>
            <a:pPr algn="ctr"/>
            <a:r>
              <a:rPr lang="en-GB" dirty="0" smtClean="0">
                <a:solidFill>
                  <a:schemeClr val="tx1"/>
                </a:solidFill>
                <a:latin typeface="Arial Black"/>
                <a:cs typeface="Arial Black"/>
              </a:rPr>
              <a:t>Batumi </a:t>
            </a:r>
            <a:r>
              <a:rPr lang="en-GB" dirty="0" err="1" smtClean="0">
                <a:solidFill>
                  <a:schemeClr val="tx1"/>
                </a:solidFill>
                <a:latin typeface="Arial Black"/>
                <a:cs typeface="Arial Black"/>
              </a:rPr>
              <a:t>Shota</a:t>
            </a:r>
            <a:r>
              <a:rPr lang="en-GB" dirty="0" smtClean="0">
                <a:solidFill>
                  <a:schemeClr val="tx1"/>
                </a:solidFill>
                <a:latin typeface="Arial Black"/>
                <a:cs typeface="Arial Black"/>
              </a:rPr>
              <a:t> </a:t>
            </a:r>
            <a:r>
              <a:rPr lang="en-GB" dirty="0" err="1" smtClean="0">
                <a:solidFill>
                  <a:schemeClr val="tx1"/>
                </a:solidFill>
                <a:latin typeface="Arial Black"/>
                <a:cs typeface="Arial Black"/>
              </a:rPr>
              <a:t>Rustaveli</a:t>
            </a:r>
            <a:r>
              <a:rPr lang="en-GB" dirty="0" smtClean="0">
                <a:solidFill>
                  <a:schemeClr val="tx1"/>
                </a:solidFill>
                <a:latin typeface="Arial Black"/>
                <a:cs typeface="Arial Black"/>
              </a:rPr>
              <a:t> State University</a:t>
            </a:r>
            <a:endParaRPr lang="en-GB" dirty="0">
              <a:solidFill>
                <a:schemeClr val="tx1"/>
              </a:solidFill>
              <a:latin typeface="Arial Black"/>
              <a:cs typeface="Arial Black"/>
            </a:endParaRPr>
          </a:p>
        </p:txBody>
      </p:sp>
      <p:sp>
        <p:nvSpPr>
          <p:cNvPr id="3" name="Subtitle 2"/>
          <p:cNvSpPr>
            <a:spLocks noGrp="1"/>
          </p:cNvSpPr>
          <p:nvPr>
            <p:ph type="subTitle" idx="1"/>
          </p:nvPr>
        </p:nvSpPr>
        <p:spPr>
          <a:xfrm>
            <a:off x="539552" y="5445224"/>
            <a:ext cx="7613848" cy="792088"/>
          </a:xfrm>
        </p:spPr>
        <p:txBody>
          <a:bodyPr>
            <a:normAutofit fontScale="92500" lnSpcReduction="10000"/>
          </a:bodyPr>
          <a:lstStyle/>
          <a:p>
            <a:r>
              <a:rPr lang="en-GB" sz="2400" dirty="0" smtClean="0"/>
              <a:t>City: Batumi </a:t>
            </a:r>
          </a:p>
          <a:p>
            <a:r>
              <a:rPr lang="en-GB" sz="2400" dirty="0" smtClean="0"/>
              <a:t>Country: Georgia </a:t>
            </a:r>
          </a:p>
        </p:txBody>
      </p:sp>
      <p:pic>
        <p:nvPicPr>
          <p:cNvPr id="4" name="Picture 5" descr="7912304106_993be38c6a_z"/>
          <p:cNvPicPr>
            <a:picLocks noChangeAspect="1" noChangeArrowheads="1"/>
          </p:cNvPicPr>
          <p:nvPr/>
        </p:nvPicPr>
        <p:blipFill>
          <a:blip r:embed="rId2">
            <a:lum contrast="18000"/>
          </a:blip>
          <a:srcRect/>
          <a:stretch>
            <a:fillRect/>
          </a:stretch>
        </p:blipFill>
        <p:spPr bwMode="auto">
          <a:xfrm>
            <a:off x="899592" y="1628800"/>
            <a:ext cx="7776864" cy="3672408"/>
          </a:xfrm>
          <a:prstGeom prst="rect">
            <a:avLst/>
          </a:prstGeom>
          <a:noFill/>
        </p:spPr>
      </p:pic>
    </p:spTree>
    <p:extLst>
      <p:ext uri="{BB962C8B-B14F-4D97-AF65-F5344CB8AC3E}">
        <p14:creationId xmlns:p14="http://schemas.microsoft.com/office/powerpoint/2010/main" val="2758464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5965676" cy="487362"/>
          </a:xfrm>
        </p:spPr>
        <p:txBody>
          <a:bodyPr/>
          <a:lstStyle/>
          <a:p>
            <a:r>
              <a:rPr lang="en-GB" dirty="0"/>
              <a:t>Grade conversion process</a:t>
            </a:r>
          </a:p>
        </p:txBody>
      </p:sp>
      <p:sp>
        <p:nvSpPr>
          <p:cNvPr id="3" name="Content Placeholder 2"/>
          <p:cNvSpPr>
            <a:spLocks noGrp="1"/>
          </p:cNvSpPr>
          <p:nvPr>
            <p:ph idx="1"/>
          </p:nvPr>
        </p:nvSpPr>
        <p:spPr/>
        <p:txBody>
          <a:bodyPr/>
          <a:lstStyle/>
          <a:p>
            <a:pPr marL="0" indent="0">
              <a:buNone/>
            </a:pPr>
            <a:r>
              <a:rPr lang="en-US" sz="2000" dirty="0" smtClean="0"/>
              <a:t>GPA of students/graduates is also applied at BSU. </a:t>
            </a:r>
          </a:p>
          <a:p>
            <a:pPr marL="0" indent="0">
              <a:buNone/>
            </a:pPr>
            <a:endParaRPr lang="en-US" sz="2000" dirty="0"/>
          </a:p>
          <a:p>
            <a:r>
              <a:rPr lang="en-US" sz="2000" dirty="0" smtClean="0"/>
              <a:t>0- 50 points  </a:t>
            </a:r>
            <a:r>
              <a:rPr lang="en-US" sz="2000" dirty="0"/>
              <a:t>- 0; 51</a:t>
            </a:r>
            <a:r>
              <a:rPr lang="en-US" sz="2000" dirty="0" smtClean="0"/>
              <a:t>- 61points  </a:t>
            </a:r>
            <a:r>
              <a:rPr lang="en-US" sz="2000" dirty="0"/>
              <a:t>-1.55; 61</a:t>
            </a:r>
            <a:r>
              <a:rPr lang="en-US" sz="2000" dirty="0" smtClean="0"/>
              <a:t>- 71points -</a:t>
            </a:r>
            <a:r>
              <a:rPr lang="en-US" sz="2000" dirty="0"/>
              <a:t>2.16; </a:t>
            </a:r>
            <a:r>
              <a:rPr lang="en-US" sz="2000" dirty="0" smtClean="0"/>
              <a:t>71- </a:t>
            </a:r>
            <a:r>
              <a:rPr lang="en-US" sz="2000" dirty="0"/>
              <a:t>81</a:t>
            </a:r>
            <a:r>
              <a:rPr lang="en-US" sz="2000" dirty="0" smtClean="0"/>
              <a:t>-points - </a:t>
            </a:r>
            <a:r>
              <a:rPr lang="en-US" sz="2000" dirty="0"/>
              <a:t>2.77; 81</a:t>
            </a:r>
            <a:r>
              <a:rPr lang="en-US" sz="2000" dirty="0" smtClean="0"/>
              <a:t>- </a:t>
            </a:r>
            <a:r>
              <a:rPr lang="en-US" sz="2000" dirty="0"/>
              <a:t>91</a:t>
            </a:r>
            <a:r>
              <a:rPr lang="en-US" sz="2000" dirty="0" smtClean="0"/>
              <a:t>-points - </a:t>
            </a:r>
            <a:r>
              <a:rPr lang="en-US" sz="2000" dirty="0"/>
              <a:t>3.38; </a:t>
            </a:r>
            <a:r>
              <a:rPr lang="en-US" sz="2000" dirty="0" smtClean="0"/>
              <a:t> 91-100 points - 4 </a:t>
            </a:r>
          </a:p>
          <a:p>
            <a:r>
              <a:rPr lang="en-US" sz="2000" dirty="0" smtClean="0"/>
              <a:t>𝐺𝑃𝐴 = (𝛴𝐺𝑃 </a:t>
            </a:r>
            <a:r>
              <a:rPr lang="en-US" sz="2000" dirty="0"/>
              <a:t>∙ </a:t>
            </a:r>
            <a:r>
              <a:rPr lang="en-US" sz="2000" dirty="0" smtClean="0"/>
              <a:t>𝐶𝑅)/</a:t>
            </a:r>
            <a:r>
              <a:rPr lang="en-US" sz="2000" dirty="0"/>
              <a:t>𝛴 𝐶𝑅 </a:t>
            </a:r>
          </a:p>
          <a:p>
            <a:r>
              <a:rPr lang="en-US" sz="2000" dirty="0"/>
              <a:t>𝐺𝑃- </a:t>
            </a:r>
            <a:r>
              <a:rPr lang="en-US" sz="2000" dirty="0" err="1"/>
              <a:t>coeficient</a:t>
            </a:r>
            <a:r>
              <a:rPr lang="en-US" sz="2000" dirty="0"/>
              <a:t> of  received points in each unit;   𝐶𝑅 - number of credits of unit(study course/module). </a:t>
            </a:r>
            <a:endParaRPr lang="en-US" sz="2000" dirty="0" smtClean="0"/>
          </a:p>
          <a:p>
            <a:pPr marL="0" indent="0">
              <a:buNone/>
            </a:pPr>
            <a:endParaRPr lang="en-US" sz="2000" dirty="0"/>
          </a:p>
          <a:p>
            <a:pPr marL="0" indent="0">
              <a:buNone/>
            </a:pPr>
            <a:r>
              <a:rPr lang="en-US" sz="2000" dirty="0" smtClean="0"/>
              <a:t>This approach facilitates the recognition procedure of the education received abroad.  </a:t>
            </a:r>
            <a:endParaRPr lang="en-GB" sz="2000" dirty="0"/>
          </a:p>
        </p:txBody>
      </p:sp>
    </p:spTree>
    <p:extLst>
      <p:ext uri="{BB962C8B-B14F-4D97-AF65-F5344CB8AC3E}">
        <p14:creationId xmlns:p14="http://schemas.microsoft.com/office/powerpoint/2010/main" val="2052242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Thank you for </a:t>
            </a:r>
            <a:r>
              <a:rPr lang="en-US" smtClean="0"/>
              <a:t>your attention</a:t>
            </a:r>
            <a:endParaRPr lang="en-US" dirty="0"/>
          </a:p>
        </p:txBody>
      </p:sp>
    </p:spTree>
    <p:extLst>
      <p:ext uri="{BB962C8B-B14F-4D97-AF65-F5344CB8AC3E}">
        <p14:creationId xmlns:p14="http://schemas.microsoft.com/office/powerpoint/2010/main" val="1100501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lstStyle/>
          <a:p>
            <a:pPr marL="457200" indent="-457200">
              <a:buFont typeface="+mj-lt"/>
              <a:buAutoNum type="arabicPeriod"/>
            </a:pPr>
            <a:r>
              <a:rPr lang="en-GB" sz="2000" dirty="0" smtClean="0"/>
              <a:t>Credit system used at the institution</a:t>
            </a:r>
          </a:p>
          <a:p>
            <a:pPr marL="457200" indent="-457200">
              <a:buFont typeface="+mj-lt"/>
              <a:buAutoNum type="arabicPeriod"/>
            </a:pPr>
            <a:r>
              <a:rPr lang="en-GB" sz="2000" dirty="0" smtClean="0"/>
              <a:t>Alignment (or lack of) with the Bologna Process</a:t>
            </a:r>
          </a:p>
          <a:p>
            <a:pPr marL="457200" indent="-457200">
              <a:buFont typeface="+mj-lt"/>
              <a:buAutoNum type="arabicPeriod"/>
            </a:pPr>
            <a:r>
              <a:rPr lang="en-GB" sz="2000" dirty="0" smtClean="0"/>
              <a:t>Use (or lack of) ECTS</a:t>
            </a:r>
          </a:p>
          <a:p>
            <a:pPr marL="457200" indent="-457200">
              <a:buFont typeface="+mj-lt"/>
              <a:buAutoNum type="arabicPeriod"/>
            </a:pPr>
            <a:r>
              <a:rPr lang="en-GB" sz="2000" dirty="0" smtClean="0"/>
              <a:t>Administration structure supporting student mobility</a:t>
            </a:r>
          </a:p>
          <a:p>
            <a:pPr marL="457200" indent="-457200">
              <a:buFont typeface="+mj-lt"/>
              <a:buAutoNum type="arabicPeriod"/>
            </a:pPr>
            <a:r>
              <a:rPr lang="en-GB" sz="2000" dirty="0" smtClean="0"/>
              <a:t>Student mobility process</a:t>
            </a:r>
          </a:p>
          <a:p>
            <a:pPr marL="457200" indent="-457200">
              <a:buFont typeface="+mj-lt"/>
              <a:buAutoNum type="arabicPeriod"/>
            </a:pPr>
            <a:r>
              <a:rPr lang="en-GB" sz="2000" dirty="0" smtClean="0"/>
              <a:t>Credit transfer process</a:t>
            </a:r>
          </a:p>
          <a:p>
            <a:pPr marL="457200" indent="-457200">
              <a:buFont typeface="+mj-lt"/>
              <a:buAutoNum type="arabicPeriod"/>
            </a:pPr>
            <a:r>
              <a:rPr lang="en-GB" sz="2000" dirty="0" smtClean="0"/>
              <a:t>Grade conversion process</a:t>
            </a:r>
            <a:endParaRPr lang="en-GB" sz="2000" dirty="0"/>
          </a:p>
        </p:txBody>
      </p:sp>
    </p:spTree>
    <p:extLst>
      <p:ext uri="{BB962C8B-B14F-4D97-AF65-F5344CB8AC3E}">
        <p14:creationId xmlns:p14="http://schemas.microsoft.com/office/powerpoint/2010/main" val="826704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5965676" cy="487362"/>
          </a:xfrm>
        </p:spPr>
        <p:txBody>
          <a:bodyPr/>
          <a:lstStyle/>
          <a:p>
            <a:r>
              <a:rPr lang="en-GB" dirty="0"/>
              <a:t>Credit system used at the </a:t>
            </a:r>
            <a:r>
              <a:rPr lang="en-GB" dirty="0" smtClean="0"/>
              <a:t>institution</a:t>
            </a:r>
            <a:endParaRPr lang="en-GB" dirty="0"/>
          </a:p>
        </p:txBody>
      </p:sp>
      <p:sp>
        <p:nvSpPr>
          <p:cNvPr id="3" name="Content Placeholder 2"/>
          <p:cNvSpPr>
            <a:spLocks noGrp="1"/>
          </p:cNvSpPr>
          <p:nvPr>
            <p:ph idx="1"/>
          </p:nvPr>
        </p:nvSpPr>
        <p:spPr>
          <a:xfrm>
            <a:off x="190500" y="908720"/>
            <a:ext cx="8724900" cy="5217443"/>
          </a:xfrm>
        </p:spPr>
        <p:txBody>
          <a:bodyPr/>
          <a:lstStyle/>
          <a:p>
            <a:r>
              <a:rPr lang="en-GB" sz="2000" dirty="0" smtClean="0"/>
              <a:t>All authorized HEIs apply Credit System By Law of </a:t>
            </a:r>
            <a:r>
              <a:rPr lang="en-GB" sz="2000" dirty="0" err="1" smtClean="0"/>
              <a:t>Geogia</a:t>
            </a:r>
            <a:r>
              <a:rPr lang="en-GB" sz="2000" dirty="0" smtClean="0"/>
              <a:t> (“On credit calculation of the Higher Educational programs”, ordinance of Ministry of Education and Sciences of Georgia, No3; January 5, 2007)</a:t>
            </a:r>
            <a:endParaRPr lang="en-US" sz="2000" dirty="0" smtClean="0"/>
          </a:p>
          <a:p>
            <a:r>
              <a:rPr lang="en-US" sz="2000" dirty="0" smtClean="0"/>
              <a:t>ECTS is student oriented system that is based on learning outcomes and learning process transparency. It aims to facilitate planning of  educational components, recognition of knowledge, skills and competences as well ass students mobility process. </a:t>
            </a:r>
            <a:endParaRPr lang="en-US" sz="2000" dirty="0" smtClean="0"/>
          </a:p>
          <a:p>
            <a:endParaRPr lang="en-US" sz="2000" dirty="0"/>
          </a:p>
          <a:p>
            <a:r>
              <a:rPr lang="en-US" sz="2000" dirty="0" smtClean="0"/>
              <a:t>Bachelor program – 240 credits </a:t>
            </a:r>
          </a:p>
          <a:p>
            <a:r>
              <a:rPr lang="en-US" sz="2000" dirty="0" smtClean="0"/>
              <a:t>Master program – 120 credits</a:t>
            </a:r>
          </a:p>
          <a:p>
            <a:r>
              <a:rPr lang="en-US" sz="2000" dirty="0" smtClean="0"/>
              <a:t>Doctoral  program – 180 credits</a:t>
            </a:r>
            <a:endParaRPr lang="en-GB" sz="2000" dirty="0"/>
          </a:p>
        </p:txBody>
      </p:sp>
    </p:spTree>
    <p:extLst>
      <p:ext uri="{BB962C8B-B14F-4D97-AF65-F5344CB8AC3E}">
        <p14:creationId xmlns:p14="http://schemas.microsoft.com/office/powerpoint/2010/main" val="261839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5965676" cy="487362"/>
          </a:xfrm>
        </p:spPr>
        <p:txBody>
          <a:bodyPr/>
          <a:lstStyle/>
          <a:p>
            <a:r>
              <a:rPr lang="en-GB" dirty="0"/>
              <a:t>Credit system used at the </a:t>
            </a:r>
            <a:r>
              <a:rPr lang="en-GB" dirty="0" smtClean="0"/>
              <a:t>institution</a:t>
            </a:r>
            <a:endParaRPr lang="en-GB" dirty="0"/>
          </a:p>
        </p:txBody>
      </p:sp>
      <p:sp>
        <p:nvSpPr>
          <p:cNvPr id="3" name="Content Placeholder 2"/>
          <p:cNvSpPr>
            <a:spLocks noGrp="1"/>
          </p:cNvSpPr>
          <p:nvPr>
            <p:ph idx="1"/>
          </p:nvPr>
        </p:nvSpPr>
        <p:spPr>
          <a:xfrm>
            <a:off x="190500" y="908720"/>
            <a:ext cx="8724900" cy="5217443"/>
          </a:xfrm>
        </p:spPr>
        <p:txBody>
          <a:bodyPr/>
          <a:lstStyle/>
          <a:p>
            <a:pPr algn="just"/>
            <a:r>
              <a:rPr lang="en-GB" sz="1800" dirty="0" smtClean="0"/>
              <a:t>One credit (ECTS) equals 25-30 hours of students’ learning activity and includes both contact and individual hours. </a:t>
            </a:r>
          </a:p>
          <a:p>
            <a:pPr algn="just"/>
            <a:r>
              <a:rPr lang="en-GB" sz="1800" dirty="0" smtClean="0"/>
              <a:t>Credit distribution between various learning components should be based on the real evaluation of the load of the students of an average academic achievement. That is necessary to achieve the defined leaning outcome for each component. The correctness of the credits distribution should be verified via collection and analysis of full information about the real load of the student. Both academic/teaching staff and student should participate in this process. 	</a:t>
            </a:r>
          </a:p>
          <a:p>
            <a:pPr algn="just"/>
            <a:r>
              <a:rPr lang="en-GB" sz="1800" dirty="0" smtClean="0"/>
              <a:t>One academic year comprises </a:t>
            </a:r>
            <a:r>
              <a:rPr lang="en-GB" sz="1800" dirty="0"/>
              <a:t>60 (ECTS) Credits</a:t>
            </a:r>
            <a:r>
              <a:rPr lang="en-GB" sz="1800" dirty="0" smtClean="0"/>
              <a:t>. </a:t>
            </a:r>
          </a:p>
          <a:p>
            <a:pPr algn="just"/>
            <a:r>
              <a:rPr lang="en-GB" sz="1800" dirty="0" smtClean="0"/>
              <a:t>Considering the individual peculiarities of the Higher educational program or/and student, it is permissible the annual learning load of the student to be more or less 60 credits; However, it is not permitted the annual learning load to exceed 75 </a:t>
            </a:r>
            <a:r>
              <a:rPr lang="en-GB" sz="1800" dirty="0"/>
              <a:t>(ECTS) </a:t>
            </a:r>
            <a:r>
              <a:rPr lang="en-GB" sz="1800" dirty="0" smtClean="0"/>
              <a:t>credits. 	</a:t>
            </a:r>
          </a:p>
          <a:p>
            <a:pPr algn="just"/>
            <a:endParaRPr lang="en-GB" sz="1800" dirty="0" smtClean="0"/>
          </a:p>
          <a:p>
            <a:pPr algn="just"/>
            <a:endParaRPr lang="en-GB" sz="1800" dirty="0"/>
          </a:p>
        </p:txBody>
      </p:sp>
    </p:spTree>
    <p:extLst>
      <p:ext uri="{BB962C8B-B14F-4D97-AF65-F5344CB8AC3E}">
        <p14:creationId xmlns:p14="http://schemas.microsoft.com/office/powerpoint/2010/main" val="1006775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5965676" cy="487362"/>
          </a:xfrm>
        </p:spPr>
        <p:txBody>
          <a:bodyPr/>
          <a:lstStyle/>
          <a:p>
            <a:r>
              <a:rPr lang="en-GB" dirty="0"/>
              <a:t>Credit system used at the </a:t>
            </a:r>
            <a:r>
              <a:rPr lang="en-GB" dirty="0" smtClean="0"/>
              <a:t>institution</a:t>
            </a:r>
            <a:endParaRPr lang="en-GB" dirty="0"/>
          </a:p>
        </p:txBody>
      </p:sp>
      <p:sp>
        <p:nvSpPr>
          <p:cNvPr id="3" name="Content Placeholder 2"/>
          <p:cNvSpPr>
            <a:spLocks noGrp="1"/>
          </p:cNvSpPr>
          <p:nvPr>
            <p:ph idx="1"/>
          </p:nvPr>
        </p:nvSpPr>
        <p:spPr>
          <a:xfrm>
            <a:off x="190500" y="908720"/>
            <a:ext cx="8724900" cy="5217443"/>
          </a:xfrm>
        </p:spPr>
        <p:txBody>
          <a:bodyPr/>
          <a:lstStyle/>
          <a:p>
            <a:pPr marL="0" indent="0">
              <a:buNone/>
            </a:pPr>
            <a:r>
              <a:rPr lang="en-US" sz="2000" dirty="0" smtClean="0"/>
              <a:t>Student Evaluation </a:t>
            </a:r>
          </a:p>
          <a:p>
            <a:r>
              <a:rPr lang="en-US" sz="2000" dirty="0" smtClean="0"/>
              <a:t>The achievement of the leaning outcome of the student is assessed in each component of the program via mid and final evaluation. </a:t>
            </a:r>
          </a:p>
          <a:p>
            <a:r>
              <a:rPr lang="en-US" sz="2000" dirty="0" smtClean="0"/>
              <a:t>Evaluation component, method and criteria should be adequate to the component defined by the educational program and to the evaluation of the learning outcome to be achieved.  </a:t>
            </a:r>
            <a:endParaRPr lang="en-US" sz="2000" dirty="0"/>
          </a:p>
        </p:txBody>
      </p:sp>
    </p:spTree>
    <p:extLst>
      <p:ext uri="{BB962C8B-B14F-4D97-AF65-F5344CB8AC3E}">
        <p14:creationId xmlns:p14="http://schemas.microsoft.com/office/powerpoint/2010/main" val="3172034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5965676" cy="487362"/>
          </a:xfrm>
        </p:spPr>
        <p:txBody>
          <a:bodyPr/>
          <a:lstStyle/>
          <a:p>
            <a:r>
              <a:rPr lang="en-GB" dirty="0"/>
              <a:t>Credit system used at the </a:t>
            </a:r>
            <a:r>
              <a:rPr lang="en-GB" dirty="0" smtClean="0"/>
              <a:t>institution</a:t>
            </a:r>
            <a:endParaRPr lang="en-GB" dirty="0"/>
          </a:p>
        </p:txBody>
      </p:sp>
      <p:sp>
        <p:nvSpPr>
          <p:cNvPr id="3" name="Content Placeholder 2"/>
          <p:cNvSpPr>
            <a:spLocks noGrp="1"/>
          </p:cNvSpPr>
          <p:nvPr>
            <p:ph idx="1"/>
          </p:nvPr>
        </p:nvSpPr>
        <p:spPr>
          <a:xfrm>
            <a:off x="190500" y="908720"/>
            <a:ext cx="8724900" cy="5217443"/>
          </a:xfrm>
        </p:spPr>
        <p:txBody>
          <a:bodyPr/>
          <a:lstStyle/>
          <a:p>
            <a:r>
              <a:rPr lang="en-US" sz="2000" dirty="0" smtClean="0"/>
              <a:t>The assessment criteria allows: </a:t>
            </a:r>
            <a:endParaRPr lang="en-US" sz="2000" dirty="0"/>
          </a:p>
          <a:p>
            <a:r>
              <a:rPr lang="en-US" sz="2000" dirty="0" err="1"/>
              <a:t>ა</a:t>
            </a:r>
            <a:r>
              <a:rPr lang="en-US" sz="2000" dirty="0"/>
              <a:t>) </a:t>
            </a:r>
            <a:r>
              <a:rPr lang="en-US" sz="2000" dirty="0" smtClean="0"/>
              <a:t>five positive assessments: </a:t>
            </a:r>
          </a:p>
          <a:p>
            <a:r>
              <a:rPr lang="en-US" sz="2000" dirty="0" err="1" smtClean="0"/>
              <a:t>ა.ა</a:t>
            </a:r>
            <a:r>
              <a:rPr lang="en-US" sz="2000" dirty="0"/>
              <a:t>) (A) </a:t>
            </a:r>
            <a:r>
              <a:rPr lang="en-US" sz="2000" dirty="0" smtClean="0"/>
              <a:t>excellent </a:t>
            </a:r>
            <a:r>
              <a:rPr lang="mr-IN" sz="2000" dirty="0" smtClean="0"/>
              <a:t>–</a:t>
            </a:r>
            <a:r>
              <a:rPr lang="en-US" sz="2000" dirty="0" smtClean="0"/>
              <a:t> 91-100p </a:t>
            </a:r>
          </a:p>
          <a:p>
            <a:r>
              <a:rPr lang="en-US" sz="2000" dirty="0" err="1" smtClean="0"/>
              <a:t>ა.ბ</a:t>
            </a:r>
            <a:r>
              <a:rPr lang="en-US" sz="2000" dirty="0"/>
              <a:t>) (B) </a:t>
            </a:r>
            <a:r>
              <a:rPr lang="en-US" sz="2000" dirty="0" smtClean="0"/>
              <a:t>very good - 81-90points of the maximum score;</a:t>
            </a:r>
            <a:endParaRPr lang="en-US" sz="2000" dirty="0"/>
          </a:p>
          <a:p>
            <a:r>
              <a:rPr lang="en-US" sz="2000" dirty="0" err="1"/>
              <a:t>ა.გ</a:t>
            </a:r>
            <a:r>
              <a:rPr lang="en-US" sz="2000" dirty="0"/>
              <a:t>) (C) </a:t>
            </a:r>
            <a:r>
              <a:rPr lang="en-US" sz="2000" dirty="0" smtClean="0"/>
              <a:t>good- 71-80 p of the maximum score; </a:t>
            </a:r>
            <a:endParaRPr lang="en-US" sz="2000" dirty="0"/>
          </a:p>
          <a:p>
            <a:r>
              <a:rPr lang="en-US" sz="2000" dirty="0" err="1"/>
              <a:t>ა.დ</a:t>
            </a:r>
            <a:r>
              <a:rPr lang="en-US" sz="2000" dirty="0"/>
              <a:t>) (D) </a:t>
            </a:r>
            <a:r>
              <a:rPr lang="en-US" sz="2000" dirty="0" smtClean="0"/>
              <a:t>satisfactory -61-70 p of the maximum score;</a:t>
            </a:r>
            <a:endParaRPr lang="en-US" sz="2000" dirty="0"/>
          </a:p>
          <a:p>
            <a:r>
              <a:rPr lang="en-US" sz="2000" dirty="0" err="1"/>
              <a:t>ა.ე</a:t>
            </a:r>
            <a:r>
              <a:rPr lang="en-US" sz="2000" dirty="0"/>
              <a:t>) (E) </a:t>
            </a:r>
            <a:r>
              <a:rPr lang="en-US" sz="2000" dirty="0" smtClean="0"/>
              <a:t>enough </a:t>
            </a:r>
            <a:r>
              <a:rPr lang="mr-IN" sz="2000" dirty="0" smtClean="0"/>
              <a:t>–</a:t>
            </a:r>
            <a:r>
              <a:rPr lang="en-US" sz="2000" dirty="0" smtClean="0"/>
              <a:t> 51-60p of the maximum score.</a:t>
            </a:r>
            <a:endParaRPr lang="en-US" sz="2000" dirty="0"/>
          </a:p>
          <a:p>
            <a:r>
              <a:rPr lang="en-US" sz="2000" dirty="0" err="1"/>
              <a:t>ბ</a:t>
            </a:r>
            <a:r>
              <a:rPr lang="en-US" sz="2000" dirty="0"/>
              <a:t>) </a:t>
            </a:r>
            <a:r>
              <a:rPr lang="en-US" sz="2000" dirty="0" smtClean="0"/>
              <a:t>two negative assessments: </a:t>
            </a:r>
          </a:p>
          <a:p>
            <a:r>
              <a:rPr lang="en-US" sz="2000" dirty="0" err="1" smtClean="0"/>
              <a:t>ბ.ა</a:t>
            </a:r>
            <a:r>
              <a:rPr lang="en-US" sz="2000" dirty="0"/>
              <a:t>) (FX) </a:t>
            </a:r>
            <a:r>
              <a:rPr lang="en-US" sz="2000" dirty="0" smtClean="0"/>
              <a:t>didn't</a:t>
            </a:r>
            <a:r>
              <a:rPr lang="mr-IN" sz="2000" dirty="0" smtClean="0"/>
              <a:t>’</a:t>
            </a:r>
            <a:r>
              <a:rPr lang="en-US" sz="2000" dirty="0" smtClean="0"/>
              <a:t>t pass </a:t>
            </a:r>
            <a:r>
              <a:rPr lang="mr-IN" sz="2000" dirty="0" smtClean="0"/>
              <a:t>–</a:t>
            </a:r>
            <a:r>
              <a:rPr lang="en-US" sz="2000" dirty="0" smtClean="0"/>
              <a:t> 41-50 p that means that the students requires more time to pass the exam and he/she is given another change to pass the exam;</a:t>
            </a:r>
            <a:endParaRPr lang="en-US" sz="2000" dirty="0"/>
          </a:p>
          <a:p>
            <a:r>
              <a:rPr lang="en-US" sz="2000" dirty="0" err="1"/>
              <a:t>ბ.ბ</a:t>
            </a:r>
            <a:r>
              <a:rPr lang="en-US" sz="2000" dirty="0"/>
              <a:t>) (F) </a:t>
            </a:r>
            <a:r>
              <a:rPr lang="en-US" sz="2000" dirty="0" smtClean="0"/>
              <a:t>failed </a:t>
            </a:r>
            <a:r>
              <a:rPr lang="mr-IN" sz="2000" dirty="0" smtClean="0"/>
              <a:t>–</a:t>
            </a:r>
            <a:r>
              <a:rPr lang="en-US" sz="2000" dirty="0" smtClean="0"/>
              <a:t> 40 p of the maximum score and less that means that student has to take the course again. </a:t>
            </a:r>
            <a:r>
              <a:rPr lang="en-US" sz="2000" dirty="0"/>
              <a:t>	</a:t>
            </a:r>
          </a:p>
          <a:p>
            <a:pPr marL="0" indent="0">
              <a:buNone/>
            </a:pPr>
            <a:endParaRPr lang="en-US" sz="2000" dirty="0"/>
          </a:p>
        </p:txBody>
      </p:sp>
    </p:spTree>
    <p:extLst>
      <p:ext uri="{BB962C8B-B14F-4D97-AF65-F5344CB8AC3E}">
        <p14:creationId xmlns:p14="http://schemas.microsoft.com/office/powerpoint/2010/main" val="467028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5965676" cy="487362"/>
          </a:xfrm>
        </p:spPr>
        <p:txBody>
          <a:bodyPr/>
          <a:lstStyle/>
          <a:p>
            <a:r>
              <a:rPr lang="en-GB" dirty="0"/>
              <a:t>Administration structure supporting student mobility</a:t>
            </a:r>
          </a:p>
        </p:txBody>
      </p:sp>
      <p:sp>
        <p:nvSpPr>
          <p:cNvPr id="3" name="Content Placeholder 2"/>
          <p:cNvSpPr>
            <a:spLocks noGrp="1"/>
          </p:cNvSpPr>
          <p:nvPr>
            <p:ph idx="1"/>
          </p:nvPr>
        </p:nvSpPr>
        <p:spPr/>
        <p:txBody>
          <a:bodyPr/>
          <a:lstStyle/>
          <a:p>
            <a:pPr marL="0" indent="0">
              <a:buNone/>
            </a:pPr>
            <a:r>
              <a:rPr lang="en-GB" sz="2000" dirty="0" smtClean="0"/>
              <a:t>At University level</a:t>
            </a:r>
          </a:p>
          <a:p>
            <a:r>
              <a:rPr lang="en-GB" sz="2000" dirty="0" smtClean="0"/>
              <a:t>Program leader + program team</a:t>
            </a:r>
          </a:p>
          <a:p>
            <a:r>
              <a:rPr lang="en-GB" sz="2000" dirty="0" smtClean="0"/>
              <a:t>International relations office of BSU (IRO)</a:t>
            </a:r>
          </a:p>
          <a:p>
            <a:r>
              <a:rPr lang="en-GB" sz="2000" dirty="0" smtClean="0"/>
              <a:t>Quality assurance service</a:t>
            </a:r>
          </a:p>
          <a:p>
            <a:r>
              <a:rPr lang="en-GB" sz="2000" dirty="0" smtClean="0"/>
              <a:t>Faculty dean </a:t>
            </a:r>
          </a:p>
          <a:p>
            <a:pPr marL="0" indent="0">
              <a:buNone/>
            </a:pPr>
            <a:endParaRPr lang="en-GB" sz="2000" dirty="0" smtClean="0"/>
          </a:p>
          <a:p>
            <a:pPr marL="0" indent="0">
              <a:buNone/>
            </a:pPr>
            <a:r>
              <a:rPr lang="en-GB" sz="2000" dirty="0" smtClean="0"/>
              <a:t>At </a:t>
            </a:r>
            <a:r>
              <a:rPr lang="en-GB" sz="2000" dirty="0"/>
              <a:t>the </a:t>
            </a:r>
            <a:r>
              <a:rPr lang="en-GB" sz="2000" dirty="0" smtClean="0"/>
              <a:t>National </a:t>
            </a:r>
            <a:r>
              <a:rPr lang="en-GB" sz="2000" dirty="0"/>
              <a:t>level</a:t>
            </a:r>
          </a:p>
          <a:p>
            <a:r>
              <a:rPr lang="en-GB" sz="2000" dirty="0" smtClean="0"/>
              <a:t>NEO  (National Erasmus office  of Georgia ) </a:t>
            </a:r>
          </a:p>
          <a:p>
            <a:r>
              <a:rPr lang="en-GB" sz="2000" dirty="0" smtClean="0"/>
              <a:t>Quality development National </a:t>
            </a:r>
            <a:r>
              <a:rPr lang="en-GB" sz="2000" dirty="0" err="1" smtClean="0"/>
              <a:t>Center</a:t>
            </a:r>
            <a:endParaRPr lang="en-GB" sz="2000" dirty="0"/>
          </a:p>
        </p:txBody>
      </p:sp>
    </p:spTree>
    <p:extLst>
      <p:ext uri="{BB962C8B-B14F-4D97-AF65-F5344CB8AC3E}">
        <p14:creationId xmlns:p14="http://schemas.microsoft.com/office/powerpoint/2010/main" val="1421667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5965676" cy="487362"/>
          </a:xfrm>
        </p:spPr>
        <p:txBody>
          <a:bodyPr/>
          <a:lstStyle/>
          <a:p>
            <a:r>
              <a:rPr lang="en-GB" dirty="0"/>
              <a:t>Student mobility process</a:t>
            </a:r>
          </a:p>
        </p:txBody>
      </p:sp>
      <p:sp>
        <p:nvSpPr>
          <p:cNvPr id="3" name="Content Placeholder 2"/>
          <p:cNvSpPr>
            <a:spLocks noGrp="1"/>
          </p:cNvSpPr>
          <p:nvPr>
            <p:ph idx="1"/>
          </p:nvPr>
        </p:nvSpPr>
        <p:spPr/>
        <p:txBody>
          <a:bodyPr/>
          <a:lstStyle/>
          <a:p>
            <a:pPr marL="0" indent="0">
              <a:buNone/>
            </a:pPr>
            <a:r>
              <a:rPr lang="en-GB" sz="2000" dirty="0" smtClean="0"/>
              <a:t>Types of mobility </a:t>
            </a:r>
          </a:p>
          <a:p>
            <a:r>
              <a:rPr lang="en-GB" sz="2000" dirty="0" smtClean="0"/>
              <a:t>Mobility within the </a:t>
            </a:r>
            <a:r>
              <a:rPr lang="en-GB" sz="2000" dirty="0" smtClean="0"/>
              <a:t>same </a:t>
            </a:r>
            <a:r>
              <a:rPr lang="en-GB" sz="2000" dirty="0" smtClean="0"/>
              <a:t>university (the student changes the educational program) </a:t>
            </a:r>
          </a:p>
          <a:p>
            <a:r>
              <a:rPr lang="en-GB" sz="2000" dirty="0" smtClean="0"/>
              <a:t>Mobility between the HEIs within the country (the student changes the HEI and/or educational program) </a:t>
            </a:r>
          </a:p>
          <a:p>
            <a:r>
              <a:rPr lang="en-GB" sz="2000" dirty="0" smtClean="0"/>
              <a:t>Mobility in the foreign partner HEI</a:t>
            </a:r>
            <a:endParaRPr lang="en-GB" sz="2000" dirty="0"/>
          </a:p>
        </p:txBody>
      </p:sp>
    </p:spTree>
    <p:extLst>
      <p:ext uri="{BB962C8B-B14F-4D97-AF65-F5344CB8AC3E}">
        <p14:creationId xmlns:p14="http://schemas.microsoft.com/office/powerpoint/2010/main" val="2445810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5965676" cy="487362"/>
          </a:xfrm>
        </p:spPr>
        <p:txBody>
          <a:bodyPr/>
          <a:lstStyle/>
          <a:p>
            <a:r>
              <a:rPr lang="en-GB" dirty="0"/>
              <a:t>Credit transfer process</a:t>
            </a:r>
          </a:p>
        </p:txBody>
      </p:sp>
      <p:sp>
        <p:nvSpPr>
          <p:cNvPr id="3" name="Content Placeholder 2"/>
          <p:cNvSpPr>
            <a:spLocks noGrp="1"/>
          </p:cNvSpPr>
          <p:nvPr>
            <p:ph idx="1"/>
          </p:nvPr>
        </p:nvSpPr>
        <p:spPr/>
        <p:txBody>
          <a:bodyPr/>
          <a:lstStyle/>
          <a:p>
            <a:r>
              <a:rPr lang="en-GB" sz="2000" dirty="0" smtClean="0"/>
              <a:t>Credit transfer process is closely connected with comparison and compatibility determination process of the program components (learning courses). Obtained credits are recognized in case they are compatible with the learning outcomes. </a:t>
            </a:r>
            <a:endParaRPr lang="en-GB" sz="2000" dirty="0" smtClean="0"/>
          </a:p>
          <a:p>
            <a:pPr marL="0" indent="0">
              <a:buNone/>
            </a:pPr>
            <a:endParaRPr lang="en-GB" sz="2000" dirty="0" smtClean="0"/>
          </a:p>
          <a:p>
            <a:r>
              <a:rPr lang="en-GB" sz="2000" dirty="0" smtClean="0"/>
              <a:t>Educational programs allow to recognize some courses as well as elective courses stipulated under the program</a:t>
            </a:r>
            <a:endParaRPr lang="en-GB" sz="2000" dirty="0"/>
          </a:p>
        </p:txBody>
      </p:sp>
    </p:spTree>
    <p:extLst>
      <p:ext uri="{BB962C8B-B14F-4D97-AF65-F5344CB8AC3E}">
        <p14:creationId xmlns:p14="http://schemas.microsoft.com/office/powerpoint/2010/main" val="3876718734"/>
      </p:ext>
    </p:extLst>
  </p:cSld>
  <p:clrMapOvr>
    <a:masterClrMapping/>
  </p:clrMapOvr>
</p:sld>
</file>

<file path=ppt/theme/theme1.xml><?xml version="1.0" encoding="utf-8"?>
<a:theme xmlns:a="http://schemas.openxmlformats.org/drawingml/2006/main" name="Science&amp;Tech Intro tal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Science&amp;Tech Intro talk.potx</Template>
  <TotalTime>32069</TotalTime>
  <Words>718</Words>
  <Application>Microsoft Macintosh PowerPoint</Application>
  <PresentationFormat>On-screen Show (4:3)</PresentationFormat>
  <Paragraphs>66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Science&amp;Tech Intro talk</vt:lpstr>
      <vt:lpstr>Batumi Shota Rustaveli State University</vt:lpstr>
      <vt:lpstr>Agenda</vt:lpstr>
      <vt:lpstr>Credit system used at the institution</vt:lpstr>
      <vt:lpstr>Credit system used at the institution</vt:lpstr>
      <vt:lpstr>Credit system used at the institution</vt:lpstr>
      <vt:lpstr>Credit system used at the institution</vt:lpstr>
      <vt:lpstr>Administration structure supporting student mobility</vt:lpstr>
      <vt:lpstr>Student mobility process</vt:lpstr>
      <vt:lpstr>Credit transfer process</vt:lpstr>
      <vt:lpstr>Grade conversion process</vt:lpstr>
      <vt:lpstr>PowerPoint Presentation</vt:lpstr>
    </vt:vector>
  </TitlesOfParts>
  <Company>CDS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 Support</dc:creator>
  <cp:lastModifiedBy>Lela Turmanidze</cp:lastModifiedBy>
  <cp:revision>330</cp:revision>
  <dcterms:created xsi:type="dcterms:W3CDTF">2012-09-06T10:47:01Z</dcterms:created>
  <dcterms:modified xsi:type="dcterms:W3CDTF">2017-10-30T14:48:05Z</dcterms:modified>
</cp:coreProperties>
</file>